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_rels/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8.xml.rels" ContentType="application/vnd.openxmlformats-package.relationships+xml"/>
  <Override PartName="/ppt/slides/_rels/slide10.xml.rels" ContentType="application/vnd.openxmlformats-package.relationships+xml"/>
  <Override PartName="/ppt/slides/_rels/slide17.xml.rels" ContentType="application/vnd.openxmlformats-package.relationships+xml"/>
  <Override PartName="/ppt/slides/_rels/slide24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25.xml.rels" ContentType="application/vnd.openxmlformats-package.relationships+xml"/>
  <Override PartName="/ppt/slides/_rels/slide3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22.xml.rels" ContentType="application/vnd.openxmlformats-package.relationships+xml"/>
  <Override PartName="/ppt/slides/_rels/slide15.xml.rels" ContentType="application/vnd.openxmlformats-package.relationships+xml"/>
  <Override PartName="/ppt/slides/_rels/slide1.xml.rels" ContentType="application/vnd.openxmlformats-package.relationships+xml"/>
  <Override PartName="/ppt/slides/_rels/slide23.xml.rels" ContentType="application/vnd.openxmlformats-package.relationships+xml"/>
  <Override PartName="/ppt/slides/_rels/slide16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slide22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24.xml" ContentType="application/vnd.openxmlformats-officedocument.presentationml.slide+xml"/>
  <Override PartName="/ppt/slides/slide2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26.xml" ContentType="application/vnd.openxmlformats-officedocument.presentationml.slide+xml"/>
  <Override PartName="/ppt/slides/slide4.xml" ContentType="application/vnd.openxmlformats-officedocument.presentationml.slide+xml"/>
  <Override PartName="/ppt/slides/slide27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7.png" ContentType="image/png"/>
  <Override PartName="/ppt/media/image2.png" ContentType="image/png"/>
  <Override PartName="/ppt/media/image3.jpeg" ContentType="image/jpeg"/>
  <Override PartName="/ppt/media/image1.jpeg" ContentType="image/jpeg"/>
  <Override PartName="/ppt/media/image6.jpeg" ContentType="image/jpeg"/>
  <Override PartName="/ppt/media/image4.png" ContentType="image/png"/>
  <Override PartName="/ppt/media/image5.png" ContentType="image/png"/>
  <Override PartName="/ppt/slideLayouts/slideLayout2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</p:sldIdLst>
  <p:sldSz cx="9144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
</Relationships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image" Target="../media/image3.jpe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800600" y="2286000"/>
            <a:ext cx="4266720" cy="175212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ffffff"/>
                </a:solidFill>
                <a:latin typeface="Arial"/>
                <a:ea typeface="ヒラギノ角ゴ Pro W3"/>
              </a:rPr>
              <a:t>Click to edit Master title style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76320" y="4419720"/>
            <a:ext cx="5141520" cy="2057040"/>
          </a:xfrm>
          <a:prstGeom prst="rect">
            <a:avLst/>
          </a:prstGeom>
        </p:spPr>
        <p:txBody>
          <a:bodyPr>
            <a:noAutofit/>
          </a:bodyPr>
          <a:p>
            <a:pPr algn="r">
              <a:lnSpc>
                <a:spcPct val="100000"/>
              </a:lnSpc>
              <a:spcBef>
                <a:spcPts val="479"/>
              </a:spcBef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  <a:ea typeface="ヒラギノ角ゴ Pro W3"/>
              </a:rPr>
              <a:t>Click to edit Master text styles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2" descr=""/>
          <p:cNvPicPr/>
          <p:nvPr/>
        </p:nvPicPr>
        <p:blipFill>
          <a:blip r:embed="rId3"/>
          <a:stretch/>
        </p:blipFill>
        <p:spPr>
          <a:xfrm>
            <a:off x="7812360" y="188640"/>
            <a:ext cx="908280" cy="908280"/>
          </a:xfrm>
          <a:prstGeom prst="rect">
            <a:avLst/>
          </a:prstGeom>
          <a:ln>
            <a:noFill/>
          </a:ln>
        </p:spPr>
      </p:pic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3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63052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63052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63052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63052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63052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63052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63052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63052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Shape 1"/>
          <p:cNvSpPr txBox="1"/>
          <p:nvPr/>
        </p:nvSpPr>
        <p:spPr>
          <a:xfrm>
            <a:off x="4583880" y="2271240"/>
            <a:ext cx="4651560" cy="17521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ffffff"/>
                </a:solidFill>
                <a:latin typeface="Arial"/>
                <a:ea typeface="ヒラギノ角ゴ Pro W3"/>
              </a:rPr>
              <a:t>Red Hat Beijing R&amp;D Toastmasters Club</a:t>
            </a:r>
            <a:br/>
            <a:r>
              <a:rPr b="1" lang="en-US" sz="3200" spc="-1" strike="noStrike">
                <a:solidFill>
                  <a:srgbClr val="ffffff"/>
                </a:solidFill>
                <a:latin typeface="Arial"/>
                <a:ea typeface="ヒラギノ角ゴ Pro W3"/>
              </a:rPr>
              <a:t>Officer Election</a:t>
            </a:r>
            <a:br/>
            <a:r>
              <a:rPr b="1" lang="en-US" sz="2800" spc="-1" strike="noStrike">
                <a:solidFill>
                  <a:srgbClr val="ffffff"/>
                </a:solidFill>
                <a:latin typeface="Arial"/>
                <a:ea typeface="ヒラギノ角ゴ Pro W3"/>
              </a:rPr>
              <a:t>     </a:t>
            </a:r>
            <a:r>
              <a:rPr b="0" lang="en-US" sz="2000" spc="-1" strike="noStrike">
                <a:solidFill>
                  <a:srgbClr val="ffffff"/>
                </a:solidFill>
                <a:latin typeface="Arial"/>
                <a:ea typeface="ヒラギノ角ゴ Pro W3"/>
              </a:rPr>
              <a:t>2019.06.19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CustomShape 2"/>
          <p:cNvSpPr/>
          <p:nvPr/>
        </p:nvSpPr>
        <p:spPr>
          <a:xfrm>
            <a:off x="285840" y="5819760"/>
            <a:ext cx="5214600" cy="68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latin typeface="微软雅黑"/>
                <a:ea typeface="微软雅黑"/>
              </a:rPr>
              <a:t>红帽头马俱乐部官员选举</a:t>
            </a:r>
            <a:br/>
            <a:br/>
            <a:br/>
            <a:r>
              <a:rPr b="0" lang="en-US" sz="2000" spc="-1" strike="noStrike">
                <a:solidFill>
                  <a:srgbClr val="ffffff"/>
                </a:solidFill>
                <a:latin typeface="Arial"/>
                <a:ea typeface="ヒラギノ角ゴ Pro W3"/>
              </a:rPr>
              <a:t>         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extShape 1"/>
          <p:cNvSpPr txBox="1"/>
          <p:nvPr/>
        </p:nvSpPr>
        <p:spPr>
          <a:xfrm>
            <a:off x="1447920" y="91440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现场提名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CustomShape 2"/>
          <p:cNvSpPr/>
          <p:nvPr/>
        </p:nvSpPr>
        <p:spPr>
          <a:xfrm>
            <a:off x="827640" y="2349000"/>
            <a:ext cx="7128360" cy="313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第一步：我是合伙人在册会员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AA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，我提名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XX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竞选某某职位，理由是他有能力，积极参会。。。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第二步：会员复议，示范：我是合伙人在册会员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XX,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我复议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第三步：会员接受提名 示范：</a:t>
            </a: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我接受提名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或者我不接受提名，重复以上，直至没有人提名，倒计时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5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，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4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，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3.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。。。，现场提名通道关闭，公布候选人竞选名单进入竞选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extShape 1"/>
          <p:cNvSpPr txBox="1"/>
          <p:nvPr/>
        </p:nvSpPr>
        <p:spPr>
          <a:xfrm>
            <a:off x="1447920" y="91440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Arial"/>
                <a:ea typeface="ヒラギノ角ゴ Pro W3"/>
              </a:rPr>
              <a:t>President  </a:t>
            </a: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主席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CustomShape 2"/>
          <p:cNvSpPr/>
          <p:nvPr/>
        </p:nvSpPr>
        <p:spPr>
          <a:xfrm>
            <a:off x="1547640" y="2133000"/>
            <a:ext cx="4571640" cy="201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设置任期远景；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主持俱乐部例会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主持俱乐部干部会议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监控杰出俱乐部完成情况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激励团队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保证俱乐部干部达到标准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组织俱乐部干部选举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extShape 1"/>
          <p:cNvSpPr txBox="1"/>
          <p:nvPr/>
        </p:nvSpPr>
        <p:spPr>
          <a:xfrm>
            <a:off x="1447920" y="91440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Arial"/>
                <a:ea typeface="ヒラギノ角ゴ Pro W3"/>
              </a:rPr>
              <a:t>President  </a:t>
            </a: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主席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CustomShape 2"/>
          <p:cNvSpPr/>
          <p:nvPr/>
        </p:nvSpPr>
        <p:spPr>
          <a:xfrm>
            <a:off x="1691640" y="1681920"/>
            <a:ext cx="4571640" cy="447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5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杜菲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黄蓉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米格尔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许豫挺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张彩凤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张平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Shape 1"/>
          <p:cNvSpPr txBox="1"/>
          <p:nvPr/>
        </p:nvSpPr>
        <p:spPr>
          <a:xfrm>
            <a:off x="1447920" y="91440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Arial"/>
                <a:ea typeface="ヒラギノ角ゴ Pro W3"/>
              </a:rPr>
              <a:t>VPE  </a:t>
            </a: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教育副主席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CustomShape 2"/>
          <p:cNvSpPr/>
          <p:nvPr/>
        </p:nvSpPr>
        <p:spPr>
          <a:xfrm>
            <a:off x="1447920" y="2057400"/>
            <a:ext cx="4571640" cy="146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计划俱乐部例会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激励会员达成教育目标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指导会员担当会议中的角色，组织比赛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为新会员安排导师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帮助会员规划教育进度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TextShape 1"/>
          <p:cNvSpPr txBox="1"/>
          <p:nvPr/>
        </p:nvSpPr>
        <p:spPr>
          <a:xfrm>
            <a:off x="1447920" y="91440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Arial"/>
                <a:ea typeface="ヒラギノ角ゴ Pro W3"/>
              </a:rPr>
              <a:t>VPE  </a:t>
            </a: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教育副主席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CustomShape 2"/>
          <p:cNvSpPr/>
          <p:nvPr/>
        </p:nvSpPr>
        <p:spPr>
          <a:xfrm>
            <a:off x="1454760" y="2057400"/>
            <a:ext cx="4571640" cy="301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5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杜菲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黄蓉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米格尔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张平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TextShape 1"/>
          <p:cNvSpPr txBox="1"/>
          <p:nvPr/>
        </p:nvSpPr>
        <p:spPr>
          <a:xfrm>
            <a:off x="1447920" y="91440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Arial"/>
                <a:ea typeface="ヒラギノ角ゴ Pro W3"/>
              </a:rPr>
              <a:t>VPM  </a:t>
            </a: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会员副主席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CustomShape 2"/>
          <p:cNvSpPr/>
          <p:nvPr/>
        </p:nvSpPr>
        <p:spPr>
          <a:xfrm>
            <a:off x="1692000" y="2057400"/>
            <a:ext cx="7451640" cy="411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吸引新会员留住老会员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维护会员通讯录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组织新会员培训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组织俱乐部活动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促进导师和新会员的沟通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如有需要，举办新会员招募活动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组织参加每年三个招募新会员的奖项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检查会员在网上的资料正确性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2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2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1447920" y="91440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Arial"/>
                <a:ea typeface="ヒラギノ角ゴ Pro W3"/>
              </a:rPr>
              <a:t>VPM  </a:t>
            </a: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会员副主席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1692000" y="2057400"/>
            <a:ext cx="7451640" cy="48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20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黄蓉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20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徐伟金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20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张彩凤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2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200000"/>
              </a:lnSpc>
            </a:pP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Shape 1"/>
          <p:cNvSpPr txBox="1"/>
          <p:nvPr/>
        </p:nvSpPr>
        <p:spPr>
          <a:xfrm>
            <a:off x="1447920" y="91440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Arial"/>
                <a:ea typeface="ヒラギノ角ゴ Pro W3"/>
              </a:rPr>
              <a:t>VPPR   </a:t>
            </a: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公关副主席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447920" y="2362320"/>
            <a:ext cx="457164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对外推广俱乐部；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与外界保持良好关系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制作杂志、网站及博客及微信公众号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Shape 1"/>
          <p:cNvSpPr txBox="1"/>
          <p:nvPr/>
        </p:nvSpPr>
        <p:spPr>
          <a:xfrm>
            <a:off x="1447920" y="91440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Arial"/>
                <a:ea typeface="ヒラギノ角ゴ Pro W3"/>
              </a:rPr>
              <a:t>VPPR   </a:t>
            </a: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公关副主席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CustomShape 2"/>
          <p:cNvSpPr/>
          <p:nvPr/>
        </p:nvSpPr>
        <p:spPr>
          <a:xfrm>
            <a:off x="1447920" y="2362320"/>
            <a:ext cx="4571640" cy="82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5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微软雅黑"/>
                <a:ea typeface="微软雅黑"/>
              </a:rPr>
              <a:t>张彩凤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TextShape 1"/>
          <p:cNvSpPr txBox="1"/>
          <p:nvPr/>
        </p:nvSpPr>
        <p:spPr>
          <a:xfrm>
            <a:off x="1447920" y="91440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Arial"/>
                <a:ea typeface="ヒラギノ角ゴ Pro W3"/>
              </a:rPr>
              <a:t>Secretary   </a:t>
            </a: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秘书长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CustomShape 2"/>
          <p:cNvSpPr/>
          <p:nvPr/>
        </p:nvSpPr>
        <p:spPr>
          <a:xfrm>
            <a:off x="1447920" y="2071800"/>
            <a:ext cx="457164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维护访客的通讯录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保存例会和执委会的会议纪要；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及时提交干部信息到头马国际；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处理日常俱乐部的通信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Shape 1"/>
          <p:cNvSpPr txBox="1"/>
          <p:nvPr/>
        </p:nvSpPr>
        <p:spPr>
          <a:xfrm>
            <a:off x="1447920" y="91440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关于选举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80" name="Group 2"/>
          <p:cNvGrpSpPr/>
          <p:nvPr/>
        </p:nvGrpSpPr>
        <p:grpSpPr>
          <a:xfrm>
            <a:off x="977760" y="2810160"/>
            <a:ext cx="3757320" cy="475560"/>
            <a:chOff x="977760" y="2810160"/>
            <a:chExt cx="3757320" cy="475560"/>
          </a:xfrm>
        </p:grpSpPr>
        <p:sp>
          <p:nvSpPr>
            <p:cNvPr id="81" name="CustomShape 3"/>
            <p:cNvSpPr/>
            <p:nvPr/>
          </p:nvSpPr>
          <p:spPr>
            <a:xfrm>
              <a:off x="1671120" y="2847960"/>
              <a:ext cx="3063960" cy="395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20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每半年一次</a:t>
              </a:r>
              <a:endParaRPr b="0" lang="en-US" sz="2000" spc="-1" strike="noStrike">
                <a:latin typeface="Arial"/>
              </a:endParaRPr>
            </a:p>
          </p:txBody>
        </p:sp>
        <p:grpSp>
          <p:nvGrpSpPr>
            <p:cNvPr id="82" name="Group 4"/>
            <p:cNvGrpSpPr/>
            <p:nvPr/>
          </p:nvGrpSpPr>
          <p:grpSpPr>
            <a:xfrm>
              <a:off x="977760" y="2810160"/>
              <a:ext cx="469800" cy="475560"/>
              <a:chOff x="977760" y="2810160"/>
              <a:chExt cx="469800" cy="475560"/>
            </a:xfrm>
          </p:grpSpPr>
          <p:sp>
            <p:nvSpPr>
              <p:cNvPr id="83" name="CustomShape 5"/>
              <p:cNvSpPr/>
              <p:nvPr/>
            </p:nvSpPr>
            <p:spPr>
              <a:xfrm>
                <a:off x="977760" y="2810160"/>
                <a:ext cx="271440" cy="2761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4" name="CustomShape 6"/>
              <p:cNvSpPr/>
              <p:nvPr/>
            </p:nvSpPr>
            <p:spPr>
              <a:xfrm>
                <a:off x="1165320" y="2998800"/>
                <a:ext cx="282240" cy="2869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85" name="Group 7"/>
          <p:cNvGrpSpPr/>
          <p:nvPr/>
        </p:nvGrpSpPr>
        <p:grpSpPr>
          <a:xfrm>
            <a:off x="977760" y="3800520"/>
            <a:ext cx="3757320" cy="475920"/>
            <a:chOff x="977760" y="3800520"/>
            <a:chExt cx="3757320" cy="475920"/>
          </a:xfrm>
        </p:grpSpPr>
        <p:sp>
          <p:nvSpPr>
            <p:cNvPr id="86" name="CustomShape 8"/>
            <p:cNvSpPr/>
            <p:nvPr/>
          </p:nvSpPr>
          <p:spPr>
            <a:xfrm>
              <a:off x="1671120" y="3838680"/>
              <a:ext cx="3063960" cy="395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20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7</a:t>
              </a:r>
              <a:r>
                <a:rPr b="0" lang="en-US" sz="20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个选举职位</a:t>
              </a:r>
              <a:endParaRPr b="0" lang="en-US" sz="2000" spc="-1" strike="noStrike">
                <a:latin typeface="Arial"/>
              </a:endParaRPr>
            </a:p>
          </p:txBody>
        </p:sp>
        <p:grpSp>
          <p:nvGrpSpPr>
            <p:cNvPr id="87" name="Group 9"/>
            <p:cNvGrpSpPr/>
            <p:nvPr/>
          </p:nvGrpSpPr>
          <p:grpSpPr>
            <a:xfrm>
              <a:off x="977760" y="3800520"/>
              <a:ext cx="469800" cy="475920"/>
              <a:chOff x="977760" y="3800520"/>
              <a:chExt cx="469800" cy="475920"/>
            </a:xfrm>
          </p:grpSpPr>
          <p:sp>
            <p:nvSpPr>
              <p:cNvPr id="88" name="CustomShape 10"/>
              <p:cNvSpPr/>
              <p:nvPr/>
            </p:nvSpPr>
            <p:spPr>
              <a:xfrm>
                <a:off x="977760" y="3800520"/>
                <a:ext cx="271440" cy="2761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9" name="CustomShape 11"/>
              <p:cNvSpPr/>
              <p:nvPr/>
            </p:nvSpPr>
            <p:spPr>
              <a:xfrm>
                <a:off x="1165320" y="3989520"/>
                <a:ext cx="282240" cy="2869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90" name="Group 12"/>
          <p:cNvGrpSpPr/>
          <p:nvPr/>
        </p:nvGrpSpPr>
        <p:grpSpPr>
          <a:xfrm>
            <a:off x="4959000" y="2847960"/>
            <a:ext cx="3757320" cy="475920"/>
            <a:chOff x="4959000" y="2847960"/>
            <a:chExt cx="3757320" cy="475920"/>
          </a:xfrm>
        </p:grpSpPr>
        <p:sp>
          <p:nvSpPr>
            <p:cNvPr id="91" name="CustomShape 13"/>
            <p:cNvSpPr/>
            <p:nvPr/>
          </p:nvSpPr>
          <p:spPr>
            <a:xfrm>
              <a:off x="5652360" y="2886120"/>
              <a:ext cx="3063960" cy="395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20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俱乐部在册会员</a:t>
              </a:r>
              <a:endParaRPr b="0" lang="en-US" sz="2000" spc="-1" strike="noStrike">
                <a:latin typeface="Arial"/>
              </a:endParaRPr>
            </a:p>
          </p:txBody>
        </p:sp>
        <p:grpSp>
          <p:nvGrpSpPr>
            <p:cNvPr id="92" name="Group 14"/>
            <p:cNvGrpSpPr/>
            <p:nvPr/>
          </p:nvGrpSpPr>
          <p:grpSpPr>
            <a:xfrm>
              <a:off x="4959000" y="2847960"/>
              <a:ext cx="469440" cy="475920"/>
              <a:chOff x="4959000" y="2847960"/>
              <a:chExt cx="469440" cy="475920"/>
            </a:xfrm>
          </p:grpSpPr>
          <p:sp>
            <p:nvSpPr>
              <p:cNvPr id="93" name="CustomShape 15"/>
              <p:cNvSpPr/>
              <p:nvPr/>
            </p:nvSpPr>
            <p:spPr>
              <a:xfrm>
                <a:off x="4959000" y="2847960"/>
                <a:ext cx="271440" cy="2761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4" name="CustomShape 16"/>
              <p:cNvSpPr/>
              <p:nvPr/>
            </p:nvSpPr>
            <p:spPr>
              <a:xfrm>
                <a:off x="5146200" y="3036960"/>
                <a:ext cx="282240" cy="2869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95" name="Group 17"/>
          <p:cNvGrpSpPr/>
          <p:nvPr/>
        </p:nvGrpSpPr>
        <p:grpSpPr>
          <a:xfrm>
            <a:off x="4959000" y="3839040"/>
            <a:ext cx="3757320" cy="475920"/>
            <a:chOff x="4959000" y="3839040"/>
            <a:chExt cx="3757320" cy="475920"/>
          </a:xfrm>
        </p:grpSpPr>
        <p:sp>
          <p:nvSpPr>
            <p:cNvPr id="96" name="CustomShape 18"/>
            <p:cNvSpPr/>
            <p:nvPr/>
          </p:nvSpPr>
          <p:spPr>
            <a:xfrm>
              <a:off x="5652360" y="3877200"/>
              <a:ext cx="3063960" cy="395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20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每人可参选多个职位</a:t>
              </a:r>
              <a:endParaRPr b="0" lang="en-US" sz="2000" spc="-1" strike="noStrike">
                <a:latin typeface="Arial"/>
              </a:endParaRPr>
            </a:p>
          </p:txBody>
        </p:sp>
        <p:grpSp>
          <p:nvGrpSpPr>
            <p:cNvPr id="97" name="Group 19"/>
            <p:cNvGrpSpPr/>
            <p:nvPr/>
          </p:nvGrpSpPr>
          <p:grpSpPr>
            <a:xfrm>
              <a:off x="4959000" y="3839040"/>
              <a:ext cx="469440" cy="475920"/>
              <a:chOff x="4959000" y="3839040"/>
              <a:chExt cx="469440" cy="475920"/>
            </a:xfrm>
          </p:grpSpPr>
          <p:sp>
            <p:nvSpPr>
              <p:cNvPr id="98" name="CustomShape 20"/>
              <p:cNvSpPr/>
              <p:nvPr/>
            </p:nvSpPr>
            <p:spPr>
              <a:xfrm>
                <a:off x="4959000" y="3839040"/>
                <a:ext cx="271440" cy="2761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9" name="CustomShape 21"/>
              <p:cNvSpPr/>
              <p:nvPr/>
            </p:nvSpPr>
            <p:spPr>
              <a:xfrm>
                <a:off x="5146200" y="4028040"/>
                <a:ext cx="282240" cy="2869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extShape 1"/>
          <p:cNvSpPr txBox="1"/>
          <p:nvPr/>
        </p:nvSpPr>
        <p:spPr>
          <a:xfrm>
            <a:off x="1447920" y="91440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Arial"/>
                <a:ea typeface="ヒラギノ角ゴ Pro W3"/>
              </a:rPr>
              <a:t>Secretary   </a:t>
            </a: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秘书长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CustomShape 2"/>
          <p:cNvSpPr/>
          <p:nvPr/>
        </p:nvSpPr>
        <p:spPr>
          <a:xfrm>
            <a:off x="1447920" y="2071800"/>
            <a:ext cx="4571640" cy="20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20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微软雅黑"/>
                <a:ea typeface="微软雅黑"/>
              </a:rPr>
              <a:t>徐伟金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20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微软雅黑"/>
                <a:ea typeface="微软雅黑"/>
              </a:rPr>
              <a:t>许豫挺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TextShape 1"/>
          <p:cNvSpPr txBox="1"/>
          <p:nvPr/>
        </p:nvSpPr>
        <p:spPr>
          <a:xfrm>
            <a:off x="1447920" y="91440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Arial"/>
                <a:ea typeface="ヒラギノ角ゴ Pro W3"/>
              </a:rPr>
              <a:t>Treasurer  </a:t>
            </a: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财务官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CustomShape 2"/>
          <p:cNvSpPr/>
          <p:nvPr/>
        </p:nvSpPr>
        <p:spPr>
          <a:xfrm>
            <a:off x="1447920" y="2277000"/>
            <a:ext cx="4571640" cy="201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just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宋体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Times New Roman"/>
                <a:ea typeface="微软雅黑"/>
              </a:rPr>
              <a:t>在网上添加新会员</a:t>
            </a:r>
            <a:endParaRPr b="0" lang="en-US" sz="18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宋体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Times New Roman"/>
                <a:ea typeface="微软雅黑"/>
              </a:rPr>
              <a:t>向头马国际提交重新加入、双会员及转会申请</a:t>
            </a:r>
            <a:endParaRPr b="0" lang="en-US" sz="18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宋体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Times New Roman"/>
                <a:ea typeface="微软雅黑"/>
              </a:rPr>
              <a:t>按时在线支付会费</a:t>
            </a:r>
            <a:endParaRPr b="0" lang="en-US" sz="18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宋体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Times New Roman"/>
                <a:ea typeface="微软雅黑"/>
              </a:rPr>
              <a:t>按时收取会费</a:t>
            </a:r>
            <a:endParaRPr b="0" lang="en-US" sz="18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宋体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Times New Roman"/>
                <a:ea typeface="微软雅黑"/>
              </a:rPr>
              <a:t>保存俱乐部财务记录；</a:t>
            </a:r>
            <a:endParaRPr b="0" lang="en-US" sz="18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宋体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Times New Roman"/>
                <a:ea typeface="微软雅黑"/>
              </a:rPr>
              <a:t>定期制作财务报表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Shape 1"/>
          <p:cNvSpPr txBox="1"/>
          <p:nvPr/>
        </p:nvSpPr>
        <p:spPr>
          <a:xfrm>
            <a:off x="1447920" y="91440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现场提名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CustomShape 2"/>
          <p:cNvSpPr/>
          <p:nvPr/>
        </p:nvSpPr>
        <p:spPr>
          <a:xfrm>
            <a:off x="827640" y="2349000"/>
            <a:ext cx="7128360" cy="313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第一步：我是合伙人在册会员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AA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，我提名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XX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竞选某某职位，理由是他有能力，积极参会。。。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第二步：会员复议，示范：我是合伙人在册会员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XX,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我复议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第三步：会员接受提名 示范：</a:t>
            </a: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我接受提名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或者我不接受提名，重复以上，直至没有人提名，倒计时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5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，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4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，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3.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。。。，现场提名通道关闭，公布候选人竞选名单进入竞选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TextShape 1"/>
          <p:cNvSpPr txBox="1"/>
          <p:nvPr/>
        </p:nvSpPr>
        <p:spPr>
          <a:xfrm>
            <a:off x="1447920" y="91440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Arial"/>
                <a:ea typeface="ヒラギノ角ゴ Pro W3"/>
              </a:rPr>
              <a:t>Treasurer  </a:t>
            </a: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财务官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TextShape 1"/>
          <p:cNvSpPr txBox="1"/>
          <p:nvPr/>
        </p:nvSpPr>
        <p:spPr>
          <a:xfrm>
            <a:off x="1447920" y="91440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Arial"/>
                <a:ea typeface="ヒラギノ角ゴ Pro W3"/>
              </a:rPr>
              <a:t>SAA  </a:t>
            </a: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接待官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1447920" y="2421000"/>
            <a:ext cx="457164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just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宋体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Times New Roman"/>
                <a:ea typeface="微软雅黑"/>
              </a:rPr>
              <a:t>布置会场</a:t>
            </a:r>
            <a:endParaRPr b="0" lang="en-US" sz="18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宋体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Times New Roman"/>
                <a:ea typeface="微软雅黑"/>
              </a:rPr>
              <a:t>保管俱乐部物资</a:t>
            </a:r>
            <a:endParaRPr b="0" lang="en-US" sz="18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宋体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Times New Roman"/>
                <a:ea typeface="微软雅黑"/>
              </a:rPr>
              <a:t>欢迎来宾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1447920" y="91440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Arial"/>
                <a:ea typeface="ヒラギノ角ゴ Pro W3"/>
              </a:rPr>
              <a:t>SAA  </a:t>
            </a: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接待官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图片 1" descr=""/>
          <p:cNvPicPr/>
          <p:nvPr/>
        </p:nvPicPr>
        <p:blipFill>
          <a:blip r:embed="rId1"/>
          <a:stretch/>
        </p:blipFill>
        <p:spPr>
          <a:xfrm>
            <a:off x="-13680" y="0"/>
            <a:ext cx="9143640" cy="5610960"/>
          </a:xfrm>
          <a:prstGeom prst="rect">
            <a:avLst/>
          </a:prstGeom>
          <a:ln>
            <a:noFill/>
          </a:ln>
        </p:spPr>
      </p:pic>
      <p:sp>
        <p:nvSpPr>
          <p:cNvPr id="236" name="CustomShape 1"/>
          <p:cNvSpPr/>
          <p:nvPr/>
        </p:nvSpPr>
        <p:spPr>
          <a:xfrm>
            <a:off x="2482200" y="5791320"/>
            <a:ext cx="4765680" cy="82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4800" spc="-151" strike="noStrike">
                <a:solidFill>
                  <a:srgbClr val="800000"/>
                </a:solidFill>
                <a:latin typeface="Arial"/>
                <a:ea typeface="Khmer Sangam MN"/>
              </a:rPr>
              <a:t>Congratulations!</a:t>
            </a:r>
            <a:endParaRPr b="0" lang="en-US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图片 2" descr=""/>
          <p:cNvPicPr/>
          <p:nvPr/>
        </p:nvPicPr>
        <p:blipFill>
          <a:blip r:embed="rId1"/>
          <a:srcRect l="2851" t="0" r="2851" b="0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238" name="CustomShape 1"/>
          <p:cNvSpPr/>
          <p:nvPr/>
        </p:nvSpPr>
        <p:spPr>
          <a:xfrm>
            <a:off x="3330000" y="5410080"/>
            <a:ext cx="2662200" cy="82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ctr">
              <a:lnSpc>
                <a:spcPct val="150000"/>
              </a:lnSpc>
            </a:pPr>
            <a:r>
              <a:rPr b="0" lang="en-US" sz="3200" spc="-1" strike="noStrike">
                <a:solidFill>
                  <a:srgbClr val="800000"/>
                </a:solidFill>
                <a:latin typeface="Arial"/>
                <a:ea typeface="Gill Sans"/>
              </a:rPr>
              <a:t>Time Will Tell.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239" name="图片 4" descr=""/>
          <p:cNvPicPr/>
          <p:nvPr/>
        </p:nvPicPr>
        <p:blipFill>
          <a:blip r:embed="rId2"/>
          <a:stretch/>
        </p:blipFill>
        <p:spPr>
          <a:xfrm>
            <a:off x="3786120" y="285840"/>
            <a:ext cx="1785600" cy="1783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图片 1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4790520"/>
          </a:xfrm>
          <a:prstGeom prst="rect">
            <a:avLst/>
          </a:prstGeom>
          <a:ln>
            <a:noFill/>
          </a:ln>
        </p:spPr>
      </p:pic>
      <p:grpSp>
        <p:nvGrpSpPr>
          <p:cNvPr id="101" name="Group 1"/>
          <p:cNvGrpSpPr/>
          <p:nvPr/>
        </p:nvGrpSpPr>
        <p:grpSpPr>
          <a:xfrm>
            <a:off x="871560" y="5219640"/>
            <a:ext cx="5194080" cy="615960"/>
            <a:chOff x="871560" y="5219640"/>
            <a:chExt cx="5194080" cy="615960"/>
          </a:xfrm>
        </p:grpSpPr>
        <p:sp>
          <p:nvSpPr>
            <p:cNvPr id="102" name="CustomShape 2"/>
            <p:cNvSpPr/>
            <p:nvPr/>
          </p:nvSpPr>
          <p:spPr>
            <a:xfrm>
              <a:off x="1744200" y="5257800"/>
              <a:ext cx="4321440" cy="5778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32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提名</a:t>
              </a:r>
              <a:endParaRPr b="0" lang="en-US" sz="3200" spc="-1" strike="noStrike">
                <a:latin typeface="Arial"/>
              </a:endParaRPr>
            </a:p>
          </p:txBody>
        </p:sp>
        <p:grpSp>
          <p:nvGrpSpPr>
            <p:cNvPr id="103" name="Group 3"/>
            <p:cNvGrpSpPr/>
            <p:nvPr/>
          </p:nvGrpSpPr>
          <p:grpSpPr>
            <a:xfrm>
              <a:off x="871560" y="5219640"/>
              <a:ext cx="591120" cy="475920"/>
              <a:chOff x="871560" y="5219640"/>
              <a:chExt cx="591120" cy="475920"/>
            </a:xfrm>
          </p:grpSpPr>
          <p:sp>
            <p:nvSpPr>
              <p:cNvPr id="104" name="CustomShape 4"/>
              <p:cNvSpPr/>
              <p:nvPr/>
            </p:nvSpPr>
            <p:spPr>
              <a:xfrm>
                <a:off x="871560" y="5219640"/>
                <a:ext cx="341640" cy="2761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5" name="CustomShape 5"/>
              <p:cNvSpPr/>
              <p:nvPr/>
            </p:nvSpPr>
            <p:spPr>
              <a:xfrm>
                <a:off x="1107360" y="5408640"/>
                <a:ext cx="355320" cy="2869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106" name="Group 6"/>
          <p:cNvGrpSpPr/>
          <p:nvPr/>
        </p:nvGrpSpPr>
        <p:grpSpPr>
          <a:xfrm>
            <a:off x="5334120" y="5219640"/>
            <a:ext cx="5194080" cy="615960"/>
            <a:chOff x="5334120" y="5219640"/>
            <a:chExt cx="5194080" cy="615960"/>
          </a:xfrm>
        </p:grpSpPr>
        <p:sp>
          <p:nvSpPr>
            <p:cNvPr id="107" name="CustomShape 7"/>
            <p:cNvSpPr/>
            <p:nvPr/>
          </p:nvSpPr>
          <p:spPr>
            <a:xfrm>
              <a:off x="6206760" y="5257800"/>
              <a:ext cx="4321440" cy="5778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32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选举</a:t>
              </a:r>
              <a:endParaRPr b="0" lang="en-US" sz="3200" spc="-1" strike="noStrike">
                <a:latin typeface="Arial"/>
              </a:endParaRPr>
            </a:p>
          </p:txBody>
        </p:sp>
        <p:grpSp>
          <p:nvGrpSpPr>
            <p:cNvPr id="108" name="Group 8"/>
            <p:cNvGrpSpPr/>
            <p:nvPr/>
          </p:nvGrpSpPr>
          <p:grpSpPr>
            <a:xfrm>
              <a:off x="5334120" y="5219640"/>
              <a:ext cx="590760" cy="475920"/>
              <a:chOff x="5334120" y="5219640"/>
              <a:chExt cx="590760" cy="475920"/>
            </a:xfrm>
          </p:grpSpPr>
          <p:sp>
            <p:nvSpPr>
              <p:cNvPr id="109" name="CustomShape 9"/>
              <p:cNvSpPr/>
              <p:nvPr/>
            </p:nvSpPr>
            <p:spPr>
              <a:xfrm>
                <a:off x="5334120" y="5219640"/>
                <a:ext cx="341640" cy="2761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0" name="CustomShape 10"/>
              <p:cNvSpPr/>
              <p:nvPr/>
            </p:nvSpPr>
            <p:spPr>
              <a:xfrm>
                <a:off x="5569560" y="5408640"/>
                <a:ext cx="355320" cy="2869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1447920" y="91440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选举流程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12" name="Group 2"/>
          <p:cNvGrpSpPr/>
          <p:nvPr/>
        </p:nvGrpSpPr>
        <p:grpSpPr>
          <a:xfrm>
            <a:off x="977760" y="2356200"/>
            <a:ext cx="5194080" cy="475920"/>
            <a:chOff x="977760" y="2356200"/>
            <a:chExt cx="5194080" cy="475920"/>
          </a:xfrm>
        </p:grpSpPr>
        <p:sp>
          <p:nvSpPr>
            <p:cNvPr id="113" name="CustomShape 3"/>
            <p:cNvSpPr/>
            <p:nvPr/>
          </p:nvSpPr>
          <p:spPr>
            <a:xfrm>
              <a:off x="1850400" y="2394360"/>
              <a:ext cx="4321440" cy="395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20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委员会提名</a:t>
              </a:r>
              <a:endParaRPr b="0" lang="en-US" sz="2000" spc="-1" strike="noStrike">
                <a:latin typeface="Arial"/>
              </a:endParaRPr>
            </a:p>
          </p:txBody>
        </p:sp>
        <p:grpSp>
          <p:nvGrpSpPr>
            <p:cNvPr id="114" name="Group 4"/>
            <p:cNvGrpSpPr/>
            <p:nvPr/>
          </p:nvGrpSpPr>
          <p:grpSpPr>
            <a:xfrm>
              <a:off x="977760" y="2356200"/>
              <a:ext cx="591120" cy="475920"/>
              <a:chOff x="977760" y="2356200"/>
              <a:chExt cx="591120" cy="475920"/>
            </a:xfrm>
          </p:grpSpPr>
          <p:sp>
            <p:nvSpPr>
              <p:cNvPr id="115" name="CustomShape 5"/>
              <p:cNvSpPr/>
              <p:nvPr/>
            </p:nvSpPr>
            <p:spPr>
              <a:xfrm>
                <a:off x="977760" y="2356200"/>
                <a:ext cx="341640" cy="2761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6" name="CustomShape 6"/>
              <p:cNvSpPr/>
              <p:nvPr/>
            </p:nvSpPr>
            <p:spPr>
              <a:xfrm>
                <a:off x="1213560" y="2545200"/>
                <a:ext cx="355320" cy="2869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117" name="Group 7"/>
          <p:cNvGrpSpPr/>
          <p:nvPr/>
        </p:nvGrpSpPr>
        <p:grpSpPr>
          <a:xfrm>
            <a:off x="977760" y="5619600"/>
            <a:ext cx="5771520" cy="475920"/>
            <a:chOff x="977760" y="5619600"/>
            <a:chExt cx="5771520" cy="475920"/>
          </a:xfrm>
        </p:grpSpPr>
        <p:sp>
          <p:nvSpPr>
            <p:cNvPr id="118" name="CustomShape 8"/>
            <p:cNvSpPr/>
            <p:nvPr/>
          </p:nvSpPr>
          <p:spPr>
            <a:xfrm>
              <a:off x="1857240" y="5657760"/>
              <a:ext cx="4892040" cy="395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20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宣布投票结果 – 选举委员会主席</a:t>
              </a:r>
              <a:endParaRPr b="0" lang="en-US" sz="2000" spc="-1" strike="noStrike">
                <a:latin typeface="Arial"/>
              </a:endParaRPr>
            </a:p>
          </p:txBody>
        </p:sp>
        <p:grpSp>
          <p:nvGrpSpPr>
            <p:cNvPr id="119" name="Group 9"/>
            <p:cNvGrpSpPr/>
            <p:nvPr/>
          </p:nvGrpSpPr>
          <p:grpSpPr>
            <a:xfrm>
              <a:off x="977760" y="5619600"/>
              <a:ext cx="668880" cy="475920"/>
              <a:chOff x="977760" y="5619600"/>
              <a:chExt cx="668880" cy="475920"/>
            </a:xfrm>
          </p:grpSpPr>
          <p:sp>
            <p:nvSpPr>
              <p:cNvPr id="120" name="CustomShape 10"/>
              <p:cNvSpPr/>
              <p:nvPr/>
            </p:nvSpPr>
            <p:spPr>
              <a:xfrm>
                <a:off x="977760" y="5619600"/>
                <a:ext cx="387000" cy="2761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1" name="CustomShape 11"/>
              <p:cNvSpPr/>
              <p:nvPr/>
            </p:nvSpPr>
            <p:spPr>
              <a:xfrm>
                <a:off x="1244520" y="5808600"/>
                <a:ext cx="402120" cy="2869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122" name="Group 12"/>
          <p:cNvGrpSpPr/>
          <p:nvPr/>
        </p:nvGrpSpPr>
        <p:grpSpPr>
          <a:xfrm>
            <a:off x="977760" y="3008880"/>
            <a:ext cx="5194080" cy="475920"/>
            <a:chOff x="977760" y="3008880"/>
            <a:chExt cx="5194080" cy="475920"/>
          </a:xfrm>
        </p:grpSpPr>
        <p:sp>
          <p:nvSpPr>
            <p:cNvPr id="123" name="CustomShape 13"/>
            <p:cNvSpPr/>
            <p:nvPr/>
          </p:nvSpPr>
          <p:spPr>
            <a:xfrm>
              <a:off x="1850400" y="3047040"/>
              <a:ext cx="4321440" cy="395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20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现场提名</a:t>
              </a:r>
              <a:endParaRPr b="0" lang="en-US" sz="2000" spc="-1" strike="noStrike">
                <a:latin typeface="Arial"/>
              </a:endParaRPr>
            </a:p>
          </p:txBody>
        </p:sp>
        <p:grpSp>
          <p:nvGrpSpPr>
            <p:cNvPr id="124" name="Group 14"/>
            <p:cNvGrpSpPr/>
            <p:nvPr/>
          </p:nvGrpSpPr>
          <p:grpSpPr>
            <a:xfrm>
              <a:off x="977760" y="3008880"/>
              <a:ext cx="591120" cy="475920"/>
              <a:chOff x="977760" y="3008880"/>
              <a:chExt cx="591120" cy="475920"/>
            </a:xfrm>
          </p:grpSpPr>
          <p:sp>
            <p:nvSpPr>
              <p:cNvPr id="125" name="CustomShape 15"/>
              <p:cNvSpPr/>
              <p:nvPr/>
            </p:nvSpPr>
            <p:spPr>
              <a:xfrm>
                <a:off x="977760" y="3008880"/>
                <a:ext cx="341640" cy="2761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6" name="CustomShape 16"/>
              <p:cNvSpPr/>
              <p:nvPr/>
            </p:nvSpPr>
            <p:spPr>
              <a:xfrm>
                <a:off x="1213560" y="3197880"/>
                <a:ext cx="355320" cy="2869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127" name="Group 17"/>
          <p:cNvGrpSpPr/>
          <p:nvPr/>
        </p:nvGrpSpPr>
        <p:grpSpPr>
          <a:xfrm>
            <a:off x="977760" y="3661560"/>
            <a:ext cx="5194080" cy="475920"/>
            <a:chOff x="977760" y="3661560"/>
            <a:chExt cx="5194080" cy="475920"/>
          </a:xfrm>
        </p:grpSpPr>
        <p:sp>
          <p:nvSpPr>
            <p:cNvPr id="128" name="CustomShape 18"/>
            <p:cNvSpPr/>
            <p:nvPr/>
          </p:nvSpPr>
          <p:spPr>
            <a:xfrm>
              <a:off x="1850400" y="3699720"/>
              <a:ext cx="4321440" cy="395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2000" spc="-1" strike="noStrike">
                  <a:solidFill>
                    <a:srgbClr val="000000"/>
                  </a:solidFill>
                  <a:latin typeface="Arial"/>
                  <a:ea typeface="ヒラギノ角ゴ Pro W3"/>
                </a:rPr>
                <a:t>2 </a:t>
              </a:r>
              <a:r>
                <a:rPr b="0" lang="en-US" sz="20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分钟竞选演讲</a:t>
              </a:r>
              <a:endParaRPr b="0" lang="en-US" sz="2000" spc="-1" strike="noStrike">
                <a:latin typeface="Arial"/>
              </a:endParaRPr>
            </a:p>
          </p:txBody>
        </p:sp>
        <p:grpSp>
          <p:nvGrpSpPr>
            <p:cNvPr id="129" name="Group 19"/>
            <p:cNvGrpSpPr/>
            <p:nvPr/>
          </p:nvGrpSpPr>
          <p:grpSpPr>
            <a:xfrm>
              <a:off x="977760" y="3661560"/>
              <a:ext cx="591120" cy="475920"/>
              <a:chOff x="977760" y="3661560"/>
              <a:chExt cx="591120" cy="475920"/>
            </a:xfrm>
          </p:grpSpPr>
          <p:sp>
            <p:nvSpPr>
              <p:cNvPr id="130" name="CustomShape 20"/>
              <p:cNvSpPr/>
              <p:nvPr/>
            </p:nvSpPr>
            <p:spPr>
              <a:xfrm>
                <a:off x="977760" y="3661560"/>
                <a:ext cx="341640" cy="2761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1" name="CustomShape 21"/>
              <p:cNvSpPr/>
              <p:nvPr/>
            </p:nvSpPr>
            <p:spPr>
              <a:xfrm>
                <a:off x="1213560" y="3850560"/>
                <a:ext cx="355320" cy="2869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132" name="Group 22"/>
          <p:cNvGrpSpPr/>
          <p:nvPr/>
        </p:nvGrpSpPr>
        <p:grpSpPr>
          <a:xfrm>
            <a:off x="977760" y="4314240"/>
            <a:ext cx="5194080" cy="475920"/>
            <a:chOff x="977760" y="4314240"/>
            <a:chExt cx="5194080" cy="475920"/>
          </a:xfrm>
        </p:grpSpPr>
        <p:sp>
          <p:nvSpPr>
            <p:cNvPr id="133" name="CustomShape 23"/>
            <p:cNvSpPr/>
            <p:nvPr/>
          </p:nvSpPr>
          <p:spPr>
            <a:xfrm>
              <a:off x="1850400" y="4352400"/>
              <a:ext cx="4321440" cy="395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20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投票 – 俱乐部在册会员</a:t>
              </a:r>
              <a:endParaRPr b="0" lang="en-US" sz="2000" spc="-1" strike="noStrike">
                <a:latin typeface="Arial"/>
              </a:endParaRPr>
            </a:p>
          </p:txBody>
        </p:sp>
        <p:grpSp>
          <p:nvGrpSpPr>
            <p:cNvPr id="134" name="Group 24"/>
            <p:cNvGrpSpPr/>
            <p:nvPr/>
          </p:nvGrpSpPr>
          <p:grpSpPr>
            <a:xfrm>
              <a:off x="977760" y="4314240"/>
              <a:ext cx="591120" cy="475920"/>
              <a:chOff x="977760" y="4314240"/>
              <a:chExt cx="591120" cy="475920"/>
            </a:xfrm>
          </p:grpSpPr>
          <p:sp>
            <p:nvSpPr>
              <p:cNvPr id="135" name="CustomShape 25"/>
              <p:cNvSpPr/>
              <p:nvPr/>
            </p:nvSpPr>
            <p:spPr>
              <a:xfrm>
                <a:off x="977760" y="4314240"/>
                <a:ext cx="341640" cy="2761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6" name="CustomShape 26"/>
              <p:cNvSpPr/>
              <p:nvPr/>
            </p:nvSpPr>
            <p:spPr>
              <a:xfrm>
                <a:off x="1213560" y="4503240"/>
                <a:ext cx="355320" cy="2869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137" name="Group 27"/>
          <p:cNvGrpSpPr/>
          <p:nvPr/>
        </p:nvGrpSpPr>
        <p:grpSpPr>
          <a:xfrm>
            <a:off x="977760" y="4966920"/>
            <a:ext cx="5194080" cy="475920"/>
            <a:chOff x="977760" y="4966920"/>
            <a:chExt cx="5194080" cy="475920"/>
          </a:xfrm>
        </p:grpSpPr>
        <p:sp>
          <p:nvSpPr>
            <p:cNvPr id="138" name="CustomShape 28"/>
            <p:cNvSpPr/>
            <p:nvPr/>
          </p:nvSpPr>
          <p:spPr>
            <a:xfrm>
              <a:off x="1850400" y="5005080"/>
              <a:ext cx="4321440" cy="395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20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计票</a:t>
              </a:r>
              <a:r>
                <a:rPr b="0" lang="en-US" sz="20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- </a:t>
              </a:r>
              <a:r>
                <a:rPr b="0" lang="en-US" sz="20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计票官</a:t>
              </a:r>
              <a:endParaRPr b="0" lang="en-US" sz="2000" spc="-1" strike="noStrike">
                <a:latin typeface="Arial"/>
              </a:endParaRPr>
            </a:p>
          </p:txBody>
        </p:sp>
        <p:grpSp>
          <p:nvGrpSpPr>
            <p:cNvPr id="139" name="Group 29"/>
            <p:cNvGrpSpPr/>
            <p:nvPr/>
          </p:nvGrpSpPr>
          <p:grpSpPr>
            <a:xfrm>
              <a:off x="977760" y="4966920"/>
              <a:ext cx="591120" cy="475920"/>
              <a:chOff x="977760" y="4966920"/>
              <a:chExt cx="591120" cy="475920"/>
            </a:xfrm>
          </p:grpSpPr>
          <p:sp>
            <p:nvSpPr>
              <p:cNvPr id="140" name="CustomShape 30"/>
              <p:cNvSpPr/>
              <p:nvPr/>
            </p:nvSpPr>
            <p:spPr>
              <a:xfrm>
                <a:off x="977760" y="4966920"/>
                <a:ext cx="341640" cy="2761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1" name="CustomShape 31"/>
              <p:cNvSpPr/>
              <p:nvPr/>
            </p:nvSpPr>
            <p:spPr>
              <a:xfrm>
                <a:off x="1213560" y="5155920"/>
                <a:ext cx="355320" cy="2869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1447920" y="91440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现场提名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CustomShape 2"/>
          <p:cNvSpPr/>
          <p:nvPr/>
        </p:nvSpPr>
        <p:spPr>
          <a:xfrm>
            <a:off x="827640" y="2349000"/>
            <a:ext cx="7128360" cy="313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第一步：我是合伙人在册会员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AA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，我提名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XX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竞选某某职位，理由是他有能力，积极参会。。。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第二步：会员复议，示范：我是合伙人在册会员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Koyuki,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我复议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第三步：会员接受提名 示范：</a:t>
            </a: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我接受提名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或者我不接受提名，重复以上，直至没有人提名，倒计时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5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，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4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，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3.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。。。，现场提名通道关闭，公布候选人竞选名单进入竞选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1447920" y="91440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如何投票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45" name="Group 2"/>
          <p:cNvGrpSpPr/>
          <p:nvPr/>
        </p:nvGrpSpPr>
        <p:grpSpPr>
          <a:xfrm>
            <a:off x="152280" y="2057400"/>
            <a:ext cx="5194080" cy="1043280"/>
            <a:chOff x="152280" y="2057400"/>
            <a:chExt cx="5194080" cy="1043280"/>
          </a:xfrm>
        </p:grpSpPr>
        <p:sp>
          <p:nvSpPr>
            <p:cNvPr id="146" name="CustomShape 3"/>
            <p:cNvSpPr/>
            <p:nvPr/>
          </p:nvSpPr>
          <p:spPr>
            <a:xfrm>
              <a:off x="1024920" y="2095560"/>
              <a:ext cx="4321440" cy="1005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20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正确</a:t>
              </a:r>
              <a:r>
                <a:rPr b="0" lang="en-US" sz="2000" spc="-1" strike="noStrike">
                  <a:solidFill>
                    <a:srgbClr val="000000"/>
                  </a:solidFill>
                  <a:latin typeface="Arial"/>
                  <a:ea typeface="ヒラギノ角ゴ Pro W3"/>
                </a:rPr>
                <a:t>:</a:t>
              </a:r>
              <a:endParaRPr b="0" lang="en-US" sz="2000" spc="-1" strike="noStrike">
                <a:latin typeface="Arial"/>
              </a:endParaRPr>
            </a:p>
            <a:p>
              <a:pPr marL="343080" indent="-342720">
                <a:lnSpc>
                  <a:spcPct val="100000"/>
                </a:lnSpc>
                <a:buClr>
                  <a:srgbClr val="000000"/>
                </a:buClr>
                <a:buFont typeface="Arial"/>
                <a:buChar char="•"/>
              </a:pPr>
              <a:r>
                <a:rPr b="0" lang="en-US" sz="20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一个名字</a:t>
              </a:r>
              <a:endParaRPr b="0" lang="en-US" sz="2000" spc="-1" strike="noStrike">
                <a:latin typeface="Arial"/>
              </a:endParaRPr>
            </a:p>
            <a:p>
              <a:pPr marL="343080" indent="-342720">
                <a:lnSpc>
                  <a:spcPct val="100000"/>
                </a:lnSpc>
                <a:buClr>
                  <a:srgbClr val="000000"/>
                </a:buClr>
                <a:buFont typeface="Arial"/>
                <a:buChar char="•"/>
              </a:pPr>
              <a:r>
                <a:rPr b="0" lang="en-US" sz="20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全名</a:t>
              </a:r>
              <a:endParaRPr b="0" lang="en-US" sz="2000" spc="-1" strike="noStrike">
                <a:latin typeface="Arial"/>
              </a:endParaRPr>
            </a:p>
          </p:txBody>
        </p:sp>
        <p:grpSp>
          <p:nvGrpSpPr>
            <p:cNvPr id="147" name="Group 4"/>
            <p:cNvGrpSpPr/>
            <p:nvPr/>
          </p:nvGrpSpPr>
          <p:grpSpPr>
            <a:xfrm>
              <a:off x="152280" y="2057400"/>
              <a:ext cx="591120" cy="475920"/>
              <a:chOff x="152280" y="2057400"/>
              <a:chExt cx="591120" cy="475920"/>
            </a:xfrm>
          </p:grpSpPr>
          <p:sp>
            <p:nvSpPr>
              <p:cNvPr id="148" name="CustomShape 5"/>
              <p:cNvSpPr/>
              <p:nvPr/>
            </p:nvSpPr>
            <p:spPr>
              <a:xfrm>
                <a:off x="152280" y="2057400"/>
                <a:ext cx="341640" cy="2761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9" name="CustomShape 6"/>
              <p:cNvSpPr/>
              <p:nvPr/>
            </p:nvSpPr>
            <p:spPr>
              <a:xfrm>
                <a:off x="388080" y="2246400"/>
                <a:ext cx="355320" cy="2869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150" name="Group 7"/>
          <p:cNvGrpSpPr/>
          <p:nvPr/>
        </p:nvGrpSpPr>
        <p:grpSpPr>
          <a:xfrm>
            <a:off x="4603320" y="2057400"/>
            <a:ext cx="5194080" cy="1348200"/>
            <a:chOff x="4603320" y="2057400"/>
            <a:chExt cx="5194080" cy="1348200"/>
          </a:xfrm>
        </p:grpSpPr>
        <p:sp>
          <p:nvSpPr>
            <p:cNvPr id="151" name="CustomShape 8"/>
            <p:cNvSpPr/>
            <p:nvPr/>
          </p:nvSpPr>
          <p:spPr>
            <a:xfrm>
              <a:off x="5475960" y="2095560"/>
              <a:ext cx="4321440" cy="13100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20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错误</a:t>
              </a:r>
              <a:endParaRPr b="0" lang="en-US" sz="2000" spc="-1" strike="noStrike">
                <a:latin typeface="Arial"/>
              </a:endParaRPr>
            </a:p>
            <a:p>
              <a:pPr marL="343080" indent="-342720">
                <a:lnSpc>
                  <a:spcPct val="100000"/>
                </a:lnSpc>
                <a:buClr>
                  <a:srgbClr val="000000"/>
                </a:buClr>
                <a:buFont typeface="Arial"/>
                <a:buChar char="•"/>
              </a:pPr>
              <a:r>
                <a:rPr b="0" lang="en-US" sz="20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空白选票</a:t>
              </a:r>
              <a:endParaRPr b="0" lang="en-US" sz="2000" spc="-1" strike="noStrike">
                <a:latin typeface="Arial"/>
              </a:endParaRPr>
            </a:p>
            <a:p>
              <a:pPr marL="343080" indent="-342720">
                <a:lnSpc>
                  <a:spcPct val="100000"/>
                </a:lnSpc>
                <a:buClr>
                  <a:srgbClr val="000000"/>
                </a:buClr>
                <a:buFont typeface="Arial"/>
                <a:buChar char="•"/>
              </a:pPr>
              <a:r>
                <a:rPr b="0" lang="en-US" sz="20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两个名字</a:t>
              </a:r>
              <a:endParaRPr b="0" lang="en-US" sz="2000" spc="-1" strike="noStrike">
                <a:latin typeface="Arial"/>
              </a:endParaRPr>
            </a:p>
            <a:p>
              <a:pPr marL="343080" indent="-342720">
                <a:lnSpc>
                  <a:spcPct val="100000"/>
                </a:lnSpc>
                <a:buClr>
                  <a:srgbClr val="000000"/>
                </a:buClr>
                <a:buFont typeface="Arial"/>
                <a:buChar char="•"/>
              </a:pPr>
              <a:r>
                <a:rPr b="0" lang="en-US" sz="20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错误名字</a:t>
              </a:r>
              <a:endParaRPr b="0" lang="en-US" sz="2000" spc="-1" strike="noStrike">
                <a:latin typeface="Arial"/>
              </a:endParaRPr>
            </a:p>
          </p:txBody>
        </p:sp>
        <p:grpSp>
          <p:nvGrpSpPr>
            <p:cNvPr id="152" name="Group 9"/>
            <p:cNvGrpSpPr/>
            <p:nvPr/>
          </p:nvGrpSpPr>
          <p:grpSpPr>
            <a:xfrm>
              <a:off x="4603320" y="2057400"/>
              <a:ext cx="591120" cy="475920"/>
              <a:chOff x="4603320" y="2057400"/>
              <a:chExt cx="591120" cy="475920"/>
            </a:xfrm>
          </p:grpSpPr>
          <p:sp>
            <p:nvSpPr>
              <p:cNvPr id="153" name="CustomShape 10"/>
              <p:cNvSpPr/>
              <p:nvPr/>
            </p:nvSpPr>
            <p:spPr>
              <a:xfrm>
                <a:off x="4603320" y="2057400"/>
                <a:ext cx="341640" cy="2761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4" name="CustomShape 11"/>
              <p:cNvSpPr/>
              <p:nvPr/>
            </p:nvSpPr>
            <p:spPr>
              <a:xfrm>
                <a:off x="4839120" y="2246400"/>
                <a:ext cx="355320" cy="2869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155" name="CustomShape 12"/>
          <p:cNvSpPr/>
          <p:nvPr/>
        </p:nvSpPr>
        <p:spPr>
          <a:xfrm>
            <a:off x="452160" y="3581280"/>
            <a:ext cx="2138400" cy="182844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张    三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56" name="CustomShape 13"/>
          <p:cNvSpPr/>
          <p:nvPr/>
        </p:nvSpPr>
        <p:spPr>
          <a:xfrm>
            <a:off x="3276720" y="3557880"/>
            <a:ext cx="1760400" cy="93744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</p:sp>
      <p:sp>
        <p:nvSpPr>
          <p:cNvPr id="157" name="CustomShape 14"/>
          <p:cNvSpPr/>
          <p:nvPr/>
        </p:nvSpPr>
        <p:spPr>
          <a:xfrm>
            <a:off x="5295960" y="3557880"/>
            <a:ext cx="1760400" cy="93744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张    三</a:t>
            </a:r>
            <a:endParaRPr b="0" lang="en-US" sz="2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李    四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58" name="CustomShape 15"/>
          <p:cNvSpPr/>
          <p:nvPr/>
        </p:nvSpPr>
        <p:spPr>
          <a:xfrm>
            <a:off x="7315200" y="3557880"/>
            <a:ext cx="1760400" cy="93744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张   山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59" name="CustomShape 16"/>
          <p:cNvSpPr/>
          <p:nvPr/>
        </p:nvSpPr>
        <p:spPr>
          <a:xfrm>
            <a:off x="4967280" y="4478400"/>
            <a:ext cx="118800" cy="99720"/>
          </a:xfrm>
          <a:custGeom>
            <a:avLst/>
            <a:gdLst/>
            <a:ahLst/>
            <a:rect l="l" t="t" r="r" b="b"/>
            <a:pathLst>
              <a:path w="220" h="184">
                <a:moveTo>
                  <a:pt x="219" y="16"/>
                </a:moveTo>
                <a:lnTo>
                  <a:pt x="219" y="16"/>
                </a:lnTo>
                <a:lnTo>
                  <a:pt x="201" y="11"/>
                </a:lnTo>
                <a:lnTo>
                  <a:pt x="190" y="8"/>
                </a:lnTo>
                <a:lnTo>
                  <a:pt x="183" y="8"/>
                </a:lnTo>
                <a:lnTo>
                  <a:pt x="176" y="10"/>
                </a:lnTo>
                <a:lnTo>
                  <a:pt x="165" y="14"/>
                </a:lnTo>
                <a:lnTo>
                  <a:pt x="149" y="20"/>
                </a:lnTo>
                <a:lnTo>
                  <a:pt x="126" y="35"/>
                </a:lnTo>
                <a:lnTo>
                  <a:pt x="100" y="52"/>
                </a:lnTo>
                <a:lnTo>
                  <a:pt x="99" y="52"/>
                </a:lnTo>
                <a:lnTo>
                  <a:pt x="73" y="31"/>
                </a:lnTo>
                <a:lnTo>
                  <a:pt x="45" y="12"/>
                </a:lnTo>
                <a:lnTo>
                  <a:pt x="25" y="4"/>
                </a:lnTo>
                <a:lnTo>
                  <a:pt x="11" y="0"/>
                </a:lnTo>
                <a:lnTo>
                  <a:pt x="7" y="0"/>
                </a:lnTo>
                <a:lnTo>
                  <a:pt x="6" y="0"/>
                </a:lnTo>
                <a:lnTo>
                  <a:pt x="4" y="1"/>
                </a:lnTo>
                <a:lnTo>
                  <a:pt x="3" y="16"/>
                </a:lnTo>
                <a:lnTo>
                  <a:pt x="4" y="20"/>
                </a:lnTo>
                <a:lnTo>
                  <a:pt x="6" y="23"/>
                </a:lnTo>
                <a:lnTo>
                  <a:pt x="13" y="29"/>
                </a:lnTo>
                <a:lnTo>
                  <a:pt x="28" y="38"/>
                </a:lnTo>
                <a:lnTo>
                  <a:pt x="52" y="53"/>
                </a:lnTo>
                <a:lnTo>
                  <a:pt x="74" y="71"/>
                </a:lnTo>
                <a:lnTo>
                  <a:pt x="73" y="72"/>
                </a:lnTo>
                <a:lnTo>
                  <a:pt x="47" y="93"/>
                </a:lnTo>
                <a:lnTo>
                  <a:pt x="21" y="116"/>
                </a:lnTo>
                <a:lnTo>
                  <a:pt x="8" y="132"/>
                </a:lnTo>
                <a:lnTo>
                  <a:pt x="2" y="145"/>
                </a:lnTo>
                <a:lnTo>
                  <a:pt x="0" y="150"/>
                </a:lnTo>
                <a:lnTo>
                  <a:pt x="0" y="151"/>
                </a:lnTo>
                <a:lnTo>
                  <a:pt x="2" y="153"/>
                </a:lnTo>
                <a:lnTo>
                  <a:pt x="15" y="157"/>
                </a:lnTo>
                <a:lnTo>
                  <a:pt x="19" y="157"/>
                </a:lnTo>
                <a:lnTo>
                  <a:pt x="22" y="156"/>
                </a:lnTo>
                <a:lnTo>
                  <a:pt x="30" y="150"/>
                </a:lnTo>
                <a:lnTo>
                  <a:pt x="43" y="138"/>
                </a:lnTo>
                <a:lnTo>
                  <a:pt x="70" y="113"/>
                </a:lnTo>
                <a:lnTo>
                  <a:pt x="99" y="90"/>
                </a:lnTo>
                <a:lnTo>
                  <a:pt x="116" y="106"/>
                </a:lnTo>
                <a:lnTo>
                  <a:pt x="135" y="124"/>
                </a:lnTo>
                <a:lnTo>
                  <a:pt x="152" y="142"/>
                </a:lnTo>
                <a:lnTo>
                  <a:pt x="165" y="160"/>
                </a:lnTo>
                <a:lnTo>
                  <a:pt x="178" y="175"/>
                </a:lnTo>
                <a:lnTo>
                  <a:pt x="182" y="181"/>
                </a:lnTo>
                <a:lnTo>
                  <a:pt x="185" y="184"/>
                </a:lnTo>
                <a:lnTo>
                  <a:pt x="186" y="183"/>
                </a:lnTo>
                <a:lnTo>
                  <a:pt x="187" y="180"/>
                </a:lnTo>
                <a:lnTo>
                  <a:pt x="189" y="162"/>
                </a:lnTo>
                <a:lnTo>
                  <a:pt x="187" y="151"/>
                </a:lnTo>
                <a:lnTo>
                  <a:pt x="187" y="145"/>
                </a:lnTo>
                <a:lnTo>
                  <a:pt x="185" y="139"/>
                </a:lnTo>
                <a:lnTo>
                  <a:pt x="178" y="130"/>
                </a:lnTo>
                <a:lnTo>
                  <a:pt x="167" y="115"/>
                </a:lnTo>
                <a:lnTo>
                  <a:pt x="148" y="95"/>
                </a:lnTo>
                <a:lnTo>
                  <a:pt x="123" y="72"/>
                </a:lnTo>
                <a:lnTo>
                  <a:pt x="129" y="68"/>
                </a:lnTo>
                <a:lnTo>
                  <a:pt x="152" y="53"/>
                </a:lnTo>
                <a:lnTo>
                  <a:pt x="172" y="41"/>
                </a:lnTo>
                <a:lnTo>
                  <a:pt x="193" y="31"/>
                </a:lnTo>
                <a:lnTo>
                  <a:pt x="210" y="25"/>
                </a:lnTo>
                <a:lnTo>
                  <a:pt x="219" y="22"/>
                </a:lnTo>
                <a:lnTo>
                  <a:pt x="220" y="19"/>
                </a:lnTo>
                <a:lnTo>
                  <a:pt x="220" y="18"/>
                </a:lnTo>
                <a:lnTo>
                  <a:pt x="219" y="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CustomShape 17"/>
          <p:cNvSpPr/>
          <p:nvPr/>
        </p:nvSpPr>
        <p:spPr>
          <a:xfrm>
            <a:off x="3639240" y="4367520"/>
            <a:ext cx="866160" cy="508680"/>
          </a:xfrm>
          <a:custGeom>
            <a:avLst/>
            <a:gdLst/>
            <a:ahLst/>
            <a:rect l="l" t="t" r="r" b="b"/>
            <a:pathLst>
              <a:path w="220" h="184">
                <a:moveTo>
                  <a:pt x="219" y="16"/>
                </a:moveTo>
                <a:lnTo>
                  <a:pt x="219" y="16"/>
                </a:lnTo>
                <a:lnTo>
                  <a:pt x="201" y="11"/>
                </a:lnTo>
                <a:lnTo>
                  <a:pt x="190" y="8"/>
                </a:lnTo>
                <a:lnTo>
                  <a:pt x="183" y="8"/>
                </a:lnTo>
                <a:lnTo>
                  <a:pt x="176" y="10"/>
                </a:lnTo>
                <a:lnTo>
                  <a:pt x="165" y="14"/>
                </a:lnTo>
                <a:lnTo>
                  <a:pt x="149" y="20"/>
                </a:lnTo>
                <a:lnTo>
                  <a:pt x="126" y="35"/>
                </a:lnTo>
                <a:lnTo>
                  <a:pt x="100" y="52"/>
                </a:lnTo>
                <a:lnTo>
                  <a:pt x="99" y="52"/>
                </a:lnTo>
                <a:lnTo>
                  <a:pt x="73" y="31"/>
                </a:lnTo>
                <a:lnTo>
                  <a:pt x="45" y="12"/>
                </a:lnTo>
                <a:lnTo>
                  <a:pt x="25" y="4"/>
                </a:lnTo>
                <a:lnTo>
                  <a:pt x="11" y="0"/>
                </a:lnTo>
                <a:lnTo>
                  <a:pt x="7" y="0"/>
                </a:lnTo>
                <a:lnTo>
                  <a:pt x="6" y="0"/>
                </a:lnTo>
                <a:lnTo>
                  <a:pt x="4" y="1"/>
                </a:lnTo>
                <a:lnTo>
                  <a:pt x="3" y="16"/>
                </a:lnTo>
                <a:lnTo>
                  <a:pt x="4" y="20"/>
                </a:lnTo>
                <a:lnTo>
                  <a:pt x="6" y="23"/>
                </a:lnTo>
                <a:lnTo>
                  <a:pt x="13" y="29"/>
                </a:lnTo>
                <a:lnTo>
                  <a:pt x="28" y="38"/>
                </a:lnTo>
                <a:lnTo>
                  <a:pt x="52" y="53"/>
                </a:lnTo>
                <a:lnTo>
                  <a:pt x="74" y="71"/>
                </a:lnTo>
                <a:lnTo>
                  <a:pt x="73" y="72"/>
                </a:lnTo>
                <a:lnTo>
                  <a:pt x="47" y="93"/>
                </a:lnTo>
                <a:lnTo>
                  <a:pt x="21" y="116"/>
                </a:lnTo>
                <a:lnTo>
                  <a:pt x="8" y="132"/>
                </a:lnTo>
                <a:lnTo>
                  <a:pt x="2" y="145"/>
                </a:lnTo>
                <a:lnTo>
                  <a:pt x="0" y="150"/>
                </a:lnTo>
                <a:lnTo>
                  <a:pt x="0" y="151"/>
                </a:lnTo>
                <a:lnTo>
                  <a:pt x="2" y="153"/>
                </a:lnTo>
                <a:lnTo>
                  <a:pt x="15" y="157"/>
                </a:lnTo>
                <a:lnTo>
                  <a:pt x="19" y="157"/>
                </a:lnTo>
                <a:lnTo>
                  <a:pt x="22" y="156"/>
                </a:lnTo>
                <a:lnTo>
                  <a:pt x="30" y="150"/>
                </a:lnTo>
                <a:lnTo>
                  <a:pt x="43" y="138"/>
                </a:lnTo>
                <a:lnTo>
                  <a:pt x="70" y="113"/>
                </a:lnTo>
                <a:lnTo>
                  <a:pt x="99" y="90"/>
                </a:lnTo>
                <a:lnTo>
                  <a:pt x="116" y="106"/>
                </a:lnTo>
                <a:lnTo>
                  <a:pt x="135" y="124"/>
                </a:lnTo>
                <a:lnTo>
                  <a:pt x="152" y="142"/>
                </a:lnTo>
                <a:lnTo>
                  <a:pt x="165" y="160"/>
                </a:lnTo>
                <a:lnTo>
                  <a:pt x="178" y="175"/>
                </a:lnTo>
                <a:lnTo>
                  <a:pt x="182" y="181"/>
                </a:lnTo>
                <a:lnTo>
                  <a:pt x="185" y="184"/>
                </a:lnTo>
                <a:lnTo>
                  <a:pt x="186" y="183"/>
                </a:lnTo>
                <a:lnTo>
                  <a:pt x="187" y="180"/>
                </a:lnTo>
                <a:lnTo>
                  <a:pt x="189" y="162"/>
                </a:lnTo>
                <a:lnTo>
                  <a:pt x="187" y="151"/>
                </a:lnTo>
                <a:lnTo>
                  <a:pt x="187" y="145"/>
                </a:lnTo>
                <a:lnTo>
                  <a:pt x="185" y="139"/>
                </a:lnTo>
                <a:lnTo>
                  <a:pt x="178" y="130"/>
                </a:lnTo>
                <a:lnTo>
                  <a:pt x="167" y="115"/>
                </a:lnTo>
                <a:lnTo>
                  <a:pt x="148" y="95"/>
                </a:lnTo>
                <a:lnTo>
                  <a:pt x="123" y="72"/>
                </a:lnTo>
                <a:lnTo>
                  <a:pt x="129" y="68"/>
                </a:lnTo>
                <a:lnTo>
                  <a:pt x="152" y="53"/>
                </a:lnTo>
                <a:lnTo>
                  <a:pt x="172" y="41"/>
                </a:lnTo>
                <a:lnTo>
                  <a:pt x="193" y="31"/>
                </a:lnTo>
                <a:lnTo>
                  <a:pt x="210" y="25"/>
                </a:lnTo>
                <a:lnTo>
                  <a:pt x="219" y="22"/>
                </a:lnTo>
                <a:lnTo>
                  <a:pt x="220" y="19"/>
                </a:lnTo>
                <a:lnTo>
                  <a:pt x="220" y="18"/>
                </a:lnTo>
                <a:lnTo>
                  <a:pt x="219" y="16"/>
                </a:lnTo>
                <a:close/>
              </a:path>
            </a:pathLst>
          </a:custGeom>
          <a:solidFill>
            <a:srgbClr val="800000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1" name="CustomShape 18"/>
          <p:cNvSpPr/>
          <p:nvPr/>
        </p:nvSpPr>
        <p:spPr>
          <a:xfrm>
            <a:off x="5706000" y="4367520"/>
            <a:ext cx="866160" cy="508680"/>
          </a:xfrm>
          <a:custGeom>
            <a:avLst/>
            <a:gdLst/>
            <a:ahLst/>
            <a:rect l="l" t="t" r="r" b="b"/>
            <a:pathLst>
              <a:path w="220" h="184">
                <a:moveTo>
                  <a:pt x="219" y="16"/>
                </a:moveTo>
                <a:lnTo>
                  <a:pt x="219" y="16"/>
                </a:lnTo>
                <a:lnTo>
                  <a:pt x="201" y="11"/>
                </a:lnTo>
                <a:lnTo>
                  <a:pt x="190" y="8"/>
                </a:lnTo>
                <a:lnTo>
                  <a:pt x="183" y="8"/>
                </a:lnTo>
                <a:lnTo>
                  <a:pt x="176" y="10"/>
                </a:lnTo>
                <a:lnTo>
                  <a:pt x="165" y="14"/>
                </a:lnTo>
                <a:lnTo>
                  <a:pt x="149" y="20"/>
                </a:lnTo>
                <a:lnTo>
                  <a:pt x="126" y="35"/>
                </a:lnTo>
                <a:lnTo>
                  <a:pt x="100" y="52"/>
                </a:lnTo>
                <a:lnTo>
                  <a:pt x="99" y="52"/>
                </a:lnTo>
                <a:lnTo>
                  <a:pt x="73" y="31"/>
                </a:lnTo>
                <a:lnTo>
                  <a:pt x="45" y="12"/>
                </a:lnTo>
                <a:lnTo>
                  <a:pt x="25" y="4"/>
                </a:lnTo>
                <a:lnTo>
                  <a:pt x="11" y="0"/>
                </a:lnTo>
                <a:lnTo>
                  <a:pt x="7" y="0"/>
                </a:lnTo>
                <a:lnTo>
                  <a:pt x="6" y="0"/>
                </a:lnTo>
                <a:lnTo>
                  <a:pt x="4" y="1"/>
                </a:lnTo>
                <a:lnTo>
                  <a:pt x="3" y="16"/>
                </a:lnTo>
                <a:lnTo>
                  <a:pt x="4" y="20"/>
                </a:lnTo>
                <a:lnTo>
                  <a:pt x="6" y="23"/>
                </a:lnTo>
                <a:lnTo>
                  <a:pt x="13" y="29"/>
                </a:lnTo>
                <a:lnTo>
                  <a:pt x="28" y="38"/>
                </a:lnTo>
                <a:lnTo>
                  <a:pt x="52" y="53"/>
                </a:lnTo>
                <a:lnTo>
                  <a:pt x="74" y="71"/>
                </a:lnTo>
                <a:lnTo>
                  <a:pt x="73" y="72"/>
                </a:lnTo>
                <a:lnTo>
                  <a:pt x="47" y="93"/>
                </a:lnTo>
                <a:lnTo>
                  <a:pt x="21" y="116"/>
                </a:lnTo>
                <a:lnTo>
                  <a:pt x="8" y="132"/>
                </a:lnTo>
                <a:lnTo>
                  <a:pt x="2" y="145"/>
                </a:lnTo>
                <a:lnTo>
                  <a:pt x="0" y="150"/>
                </a:lnTo>
                <a:lnTo>
                  <a:pt x="0" y="151"/>
                </a:lnTo>
                <a:lnTo>
                  <a:pt x="2" y="153"/>
                </a:lnTo>
                <a:lnTo>
                  <a:pt x="15" y="157"/>
                </a:lnTo>
                <a:lnTo>
                  <a:pt x="19" y="157"/>
                </a:lnTo>
                <a:lnTo>
                  <a:pt x="22" y="156"/>
                </a:lnTo>
                <a:lnTo>
                  <a:pt x="30" y="150"/>
                </a:lnTo>
                <a:lnTo>
                  <a:pt x="43" y="138"/>
                </a:lnTo>
                <a:lnTo>
                  <a:pt x="70" y="113"/>
                </a:lnTo>
                <a:lnTo>
                  <a:pt x="99" y="90"/>
                </a:lnTo>
                <a:lnTo>
                  <a:pt x="116" y="106"/>
                </a:lnTo>
                <a:lnTo>
                  <a:pt x="135" y="124"/>
                </a:lnTo>
                <a:lnTo>
                  <a:pt x="152" y="142"/>
                </a:lnTo>
                <a:lnTo>
                  <a:pt x="165" y="160"/>
                </a:lnTo>
                <a:lnTo>
                  <a:pt x="178" y="175"/>
                </a:lnTo>
                <a:lnTo>
                  <a:pt x="182" y="181"/>
                </a:lnTo>
                <a:lnTo>
                  <a:pt x="185" y="184"/>
                </a:lnTo>
                <a:lnTo>
                  <a:pt x="186" y="183"/>
                </a:lnTo>
                <a:lnTo>
                  <a:pt x="187" y="180"/>
                </a:lnTo>
                <a:lnTo>
                  <a:pt x="189" y="162"/>
                </a:lnTo>
                <a:lnTo>
                  <a:pt x="187" y="151"/>
                </a:lnTo>
                <a:lnTo>
                  <a:pt x="187" y="145"/>
                </a:lnTo>
                <a:lnTo>
                  <a:pt x="185" y="139"/>
                </a:lnTo>
                <a:lnTo>
                  <a:pt x="178" y="130"/>
                </a:lnTo>
                <a:lnTo>
                  <a:pt x="167" y="115"/>
                </a:lnTo>
                <a:lnTo>
                  <a:pt x="148" y="95"/>
                </a:lnTo>
                <a:lnTo>
                  <a:pt x="123" y="72"/>
                </a:lnTo>
                <a:lnTo>
                  <a:pt x="129" y="68"/>
                </a:lnTo>
                <a:lnTo>
                  <a:pt x="152" y="53"/>
                </a:lnTo>
                <a:lnTo>
                  <a:pt x="172" y="41"/>
                </a:lnTo>
                <a:lnTo>
                  <a:pt x="193" y="31"/>
                </a:lnTo>
                <a:lnTo>
                  <a:pt x="210" y="25"/>
                </a:lnTo>
                <a:lnTo>
                  <a:pt x="219" y="22"/>
                </a:lnTo>
                <a:lnTo>
                  <a:pt x="220" y="19"/>
                </a:lnTo>
                <a:lnTo>
                  <a:pt x="220" y="18"/>
                </a:lnTo>
                <a:lnTo>
                  <a:pt x="219" y="16"/>
                </a:lnTo>
                <a:close/>
              </a:path>
            </a:pathLst>
          </a:custGeom>
          <a:solidFill>
            <a:srgbClr val="800000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19"/>
          <p:cNvSpPr/>
          <p:nvPr/>
        </p:nvSpPr>
        <p:spPr>
          <a:xfrm>
            <a:off x="7772400" y="4367520"/>
            <a:ext cx="866160" cy="508680"/>
          </a:xfrm>
          <a:custGeom>
            <a:avLst/>
            <a:gdLst/>
            <a:ahLst/>
            <a:rect l="l" t="t" r="r" b="b"/>
            <a:pathLst>
              <a:path w="220" h="184">
                <a:moveTo>
                  <a:pt x="219" y="16"/>
                </a:moveTo>
                <a:lnTo>
                  <a:pt x="219" y="16"/>
                </a:lnTo>
                <a:lnTo>
                  <a:pt x="201" y="11"/>
                </a:lnTo>
                <a:lnTo>
                  <a:pt x="190" y="8"/>
                </a:lnTo>
                <a:lnTo>
                  <a:pt x="183" y="8"/>
                </a:lnTo>
                <a:lnTo>
                  <a:pt x="176" y="10"/>
                </a:lnTo>
                <a:lnTo>
                  <a:pt x="165" y="14"/>
                </a:lnTo>
                <a:lnTo>
                  <a:pt x="149" y="20"/>
                </a:lnTo>
                <a:lnTo>
                  <a:pt x="126" y="35"/>
                </a:lnTo>
                <a:lnTo>
                  <a:pt x="100" y="52"/>
                </a:lnTo>
                <a:lnTo>
                  <a:pt x="99" y="52"/>
                </a:lnTo>
                <a:lnTo>
                  <a:pt x="73" y="31"/>
                </a:lnTo>
                <a:lnTo>
                  <a:pt x="45" y="12"/>
                </a:lnTo>
                <a:lnTo>
                  <a:pt x="25" y="4"/>
                </a:lnTo>
                <a:lnTo>
                  <a:pt x="11" y="0"/>
                </a:lnTo>
                <a:lnTo>
                  <a:pt x="7" y="0"/>
                </a:lnTo>
                <a:lnTo>
                  <a:pt x="6" y="0"/>
                </a:lnTo>
                <a:lnTo>
                  <a:pt x="4" y="1"/>
                </a:lnTo>
                <a:lnTo>
                  <a:pt x="3" y="16"/>
                </a:lnTo>
                <a:lnTo>
                  <a:pt x="4" y="20"/>
                </a:lnTo>
                <a:lnTo>
                  <a:pt x="6" y="23"/>
                </a:lnTo>
                <a:lnTo>
                  <a:pt x="13" y="29"/>
                </a:lnTo>
                <a:lnTo>
                  <a:pt x="28" y="38"/>
                </a:lnTo>
                <a:lnTo>
                  <a:pt x="52" y="53"/>
                </a:lnTo>
                <a:lnTo>
                  <a:pt x="74" y="71"/>
                </a:lnTo>
                <a:lnTo>
                  <a:pt x="73" y="72"/>
                </a:lnTo>
                <a:lnTo>
                  <a:pt x="47" y="93"/>
                </a:lnTo>
                <a:lnTo>
                  <a:pt x="21" y="116"/>
                </a:lnTo>
                <a:lnTo>
                  <a:pt x="8" y="132"/>
                </a:lnTo>
                <a:lnTo>
                  <a:pt x="2" y="145"/>
                </a:lnTo>
                <a:lnTo>
                  <a:pt x="0" y="150"/>
                </a:lnTo>
                <a:lnTo>
                  <a:pt x="0" y="151"/>
                </a:lnTo>
                <a:lnTo>
                  <a:pt x="2" y="153"/>
                </a:lnTo>
                <a:lnTo>
                  <a:pt x="15" y="157"/>
                </a:lnTo>
                <a:lnTo>
                  <a:pt x="19" y="157"/>
                </a:lnTo>
                <a:lnTo>
                  <a:pt x="22" y="156"/>
                </a:lnTo>
                <a:lnTo>
                  <a:pt x="30" y="150"/>
                </a:lnTo>
                <a:lnTo>
                  <a:pt x="43" y="138"/>
                </a:lnTo>
                <a:lnTo>
                  <a:pt x="70" y="113"/>
                </a:lnTo>
                <a:lnTo>
                  <a:pt x="99" y="90"/>
                </a:lnTo>
                <a:lnTo>
                  <a:pt x="116" y="106"/>
                </a:lnTo>
                <a:lnTo>
                  <a:pt x="135" y="124"/>
                </a:lnTo>
                <a:lnTo>
                  <a:pt x="152" y="142"/>
                </a:lnTo>
                <a:lnTo>
                  <a:pt x="165" y="160"/>
                </a:lnTo>
                <a:lnTo>
                  <a:pt x="178" y="175"/>
                </a:lnTo>
                <a:lnTo>
                  <a:pt x="182" y="181"/>
                </a:lnTo>
                <a:lnTo>
                  <a:pt x="185" y="184"/>
                </a:lnTo>
                <a:lnTo>
                  <a:pt x="186" y="183"/>
                </a:lnTo>
                <a:lnTo>
                  <a:pt x="187" y="180"/>
                </a:lnTo>
                <a:lnTo>
                  <a:pt x="189" y="162"/>
                </a:lnTo>
                <a:lnTo>
                  <a:pt x="187" y="151"/>
                </a:lnTo>
                <a:lnTo>
                  <a:pt x="187" y="145"/>
                </a:lnTo>
                <a:lnTo>
                  <a:pt x="185" y="139"/>
                </a:lnTo>
                <a:lnTo>
                  <a:pt x="178" y="130"/>
                </a:lnTo>
                <a:lnTo>
                  <a:pt x="167" y="115"/>
                </a:lnTo>
                <a:lnTo>
                  <a:pt x="148" y="95"/>
                </a:lnTo>
                <a:lnTo>
                  <a:pt x="123" y="72"/>
                </a:lnTo>
                <a:lnTo>
                  <a:pt x="129" y="68"/>
                </a:lnTo>
                <a:lnTo>
                  <a:pt x="152" y="53"/>
                </a:lnTo>
                <a:lnTo>
                  <a:pt x="172" y="41"/>
                </a:lnTo>
                <a:lnTo>
                  <a:pt x="193" y="31"/>
                </a:lnTo>
                <a:lnTo>
                  <a:pt x="210" y="25"/>
                </a:lnTo>
                <a:lnTo>
                  <a:pt x="219" y="22"/>
                </a:lnTo>
                <a:lnTo>
                  <a:pt x="220" y="19"/>
                </a:lnTo>
                <a:lnTo>
                  <a:pt x="220" y="18"/>
                </a:lnTo>
                <a:lnTo>
                  <a:pt x="219" y="16"/>
                </a:lnTo>
                <a:close/>
              </a:path>
            </a:pathLst>
          </a:custGeom>
          <a:solidFill>
            <a:srgbClr val="800000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CustomShape 20"/>
          <p:cNvSpPr/>
          <p:nvPr/>
        </p:nvSpPr>
        <p:spPr>
          <a:xfrm>
            <a:off x="1060920" y="4820400"/>
            <a:ext cx="1263960" cy="1059840"/>
          </a:xfrm>
          <a:custGeom>
            <a:avLst/>
            <a:gdLst/>
            <a:ahLst/>
            <a:rect l="l" t="t" r="r" b="b"/>
            <a:pathLst>
              <a:path w="267" h="270">
                <a:moveTo>
                  <a:pt x="82" y="215"/>
                </a:moveTo>
                <a:lnTo>
                  <a:pt x="82" y="215"/>
                </a:lnTo>
                <a:lnTo>
                  <a:pt x="100" y="176"/>
                </a:lnTo>
                <a:lnTo>
                  <a:pt x="121" y="137"/>
                </a:lnTo>
                <a:lnTo>
                  <a:pt x="142" y="102"/>
                </a:lnTo>
                <a:lnTo>
                  <a:pt x="166" y="66"/>
                </a:lnTo>
                <a:lnTo>
                  <a:pt x="186" y="38"/>
                </a:lnTo>
                <a:lnTo>
                  <a:pt x="202" y="20"/>
                </a:lnTo>
                <a:lnTo>
                  <a:pt x="212" y="11"/>
                </a:lnTo>
                <a:lnTo>
                  <a:pt x="219" y="6"/>
                </a:lnTo>
                <a:lnTo>
                  <a:pt x="227" y="4"/>
                </a:lnTo>
                <a:lnTo>
                  <a:pt x="241" y="1"/>
                </a:lnTo>
                <a:lnTo>
                  <a:pt x="263" y="0"/>
                </a:lnTo>
                <a:lnTo>
                  <a:pt x="265" y="0"/>
                </a:lnTo>
                <a:lnTo>
                  <a:pt x="267" y="2"/>
                </a:lnTo>
                <a:lnTo>
                  <a:pt x="265" y="6"/>
                </a:lnTo>
                <a:lnTo>
                  <a:pt x="257" y="13"/>
                </a:lnTo>
                <a:lnTo>
                  <a:pt x="241" y="31"/>
                </a:lnTo>
                <a:lnTo>
                  <a:pt x="223" y="51"/>
                </a:lnTo>
                <a:lnTo>
                  <a:pt x="204" y="77"/>
                </a:lnTo>
                <a:lnTo>
                  <a:pt x="183" y="105"/>
                </a:lnTo>
                <a:lnTo>
                  <a:pt x="164" y="136"/>
                </a:lnTo>
                <a:lnTo>
                  <a:pt x="147" y="167"/>
                </a:lnTo>
                <a:lnTo>
                  <a:pt x="131" y="200"/>
                </a:lnTo>
                <a:lnTo>
                  <a:pt x="116" y="233"/>
                </a:lnTo>
                <a:lnTo>
                  <a:pt x="108" y="253"/>
                </a:lnTo>
                <a:lnTo>
                  <a:pt x="101" y="264"/>
                </a:lnTo>
                <a:lnTo>
                  <a:pt x="99" y="267"/>
                </a:lnTo>
                <a:lnTo>
                  <a:pt x="93" y="268"/>
                </a:lnTo>
                <a:lnTo>
                  <a:pt x="86" y="270"/>
                </a:lnTo>
                <a:lnTo>
                  <a:pt x="77" y="270"/>
                </a:lnTo>
                <a:lnTo>
                  <a:pt x="63" y="270"/>
                </a:lnTo>
                <a:lnTo>
                  <a:pt x="61" y="268"/>
                </a:lnTo>
                <a:lnTo>
                  <a:pt x="58" y="267"/>
                </a:lnTo>
                <a:lnTo>
                  <a:pt x="46" y="249"/>
                </a:lnTo>
                <a:lnTo>
                  <a:pt x="29" y="227"/>
                </a:lnTo>
                <a:lnTo>
                  <a:pt x="10" y="206"/>
                </a:lnTo>
                <a:lnTo>
                  <a:pt x="3" y="196"/>
                </a:lnTo>
                <a:lnTo>
                  <a:pt x="0" y="193"/>
                </a:lnTo>
                <a:lnTo>
                  <a:pt x="0" y="189"/>
                </a:lnTo>
                <a:lnTo>
                  <a:pt x="2" y="187"/>
                </a:lnTo>
                <a:lnTo>
                  <a:pt x="3" y="182"/>
                </a:lnTo>
                <a:lnTo>
                  <a:pt x="6" y="178"/>
                </a:lnTo>
                <a:lnTo>
                  <a:pt x="11" y="174"/>
                </a:lnTo>
                <a:lnTo>
                  <a:pt x="21" y="169"/>
                </a:lnTo>
                <a:lnTo>
                  <a:pt x="25" y="167"/>
                </a:lnTo>
                <a:lnTo>
                  <a:pt x="29" y="167"/>
                </a:lnTo>
                <a:lnTo>
                  <a:pt x="35" y="167"/>
                </a:lnTo>
                <a:lnTo>
                  <a:pt x="40" y="170"/>
                </a:lnTo>
                <a:lnTo>
                  <a:pt x="52" y="177"/>
                </a:lnTo>
                <a:lnTo>
                  <a:pt x="59" y="184"/>
                </a:lnTo>
                <a:lnTo>
                  <a:pt x="66" y="192"/>
                </a:lnTo>
                <a:lnTo>
                  <a:pt x="74" y="203"/>
                </a:lnTo>
                <a:lnTo>
                  <a:pt x="82" y="21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CustomShape 21"/>
          <p:cNvSpPr/>
          <p:nvPr/>
        </p:nvSpPr>
        <p:spPr>
          <a:xfrm>
            <a:off x="5469120" y="5606640"/>
            <a:ext cx="41328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63052"/>
                </a:solidFill>
                <a:latin typeface="Arial"/>
                <a:ea typeface="ヒラギノ角ゴ Pro W3"/>
              </a:rPr>
              <a:t>不记名</a:t>
            </a:r>
            <a:r>
              <a:rPr b="0" lang="en-US" sz="1800" spc="-1" strike="noStrike">
                <a:solidFill>
                  <a:srgbClr val="063052"/>
                </a:solidFill>
                <a:latin typeface="Arial"/>
                <a:ea typeface="ヒラギノ角ゴ Pro W3"/>
              </a:rPr>
              <a:t>投票，鼓励投自己</a:t>
            </a:r>
            <a:r>
              <a:rPr b="0" lang="en-US" sz="1800" spc="-1" strike="noStrike">
                <a:solidFill>
                  <a:srgbClr val="063052"/>
                </a:solidFill>
                <a:latin typeface="Arial"/>
                <a:ea typeface="ヒラギノ角ゴ Pro W3"/>
              </a:rPr>
              <a:t>~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1447920" y="91440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注：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827640" y="2349000"/>
            <a:ext cx="7128360" cy="228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获得过半数参会会员选票的候选人当选该官员职务。如出现平票或者有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3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名及以上候选人，则需要重复投票直至某位候选人获得多数参会会员选票。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Note:The candidate gets majority votes wins the officer position. If ties, or 3 or more candidates, the voting should be held until a majority is reached, without dropping any candidate.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extShape 1"/>
          <p:cNvSpPr txBox="1"/>
          <p:nvPr/>
        </p:nvSpPr>
        <p:spPr>
          <a:xfrm>
            <a:off x="1828800" y="35712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选举顺序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68" name="Group 2"/>
          <p:cNvGrpSpPr/>
          <p:nvPr/>
        </p:nvGrpSpPr>
        <p:grpSpPr>
          <a:xfrm>
            <a:off x="2090880" y="1447920"/>
            <a:ext cx="5194080" cy="554760"/>
            <a:chOff x="2090880" y="1447920"/>
            <a:chExt cx="5194080" cy="554760"/>
          </a:xfrm>
        </p:grpSpPr>
        <p:sp>
          <p:nvSpPr>
            <p:cNvPr id="169" name="CustomShape 3"/>
            <p:cNvSpPr/>
            <p:nvPr/>
          </p:nvSpPr>
          <p:spPr>
            <a:xfrm>
              <a:off x="2963520" y="1485720"/>
              <a:ext cx="4321440" cy="516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2800" spc="-1" strike="noStrike">
                  <a:solidFill>
                    <a:srgbClr val="800000"/>
                  </a:solidFill>
                  <a:latin typeface="Arial"/>
                  <a:ea typeface="ヒラギノ角ゴ Pro W3"/>
                </a:rPr>
                <a:t>President    </a:t>
              </a:r>
              <a:r>
                <a:rPr b="1" lang="en-US" sz="2800" spc="-1" strike="noStrike">
                  <a:solidFill>
                    <a:srgbClr val="800000"/>
                  </a:solidFill>
                  <a:latin typeface="微软雅黑"/>
                  <a:ea typeface="微软雅黑"/>
                </a:rPr>
                <a:t>主席</a:t>
              </a:r>
              <a:endParaRPr b="0" lang="en-US" sz="2800" spc="-1" strike="noStrike">
                <a:latin typeface="Arial"/>
              </a:endParaRPr>
            </a:p>
          </p:txBody>
        </p:sp>
        <p:grpSp>
          <p:nvGrpSpPr>
            <p:cNvPr id="170" name="Group 4"/>
            <p:cNvGrpSpPr/>
            <p:nvPr/>
          </p:nvGrpSpPr>
          <p:grpSpPr>
            <a:xfrm>
              <a:off x="2090880" y="1447920"/>
              <a:ext cx="591120" cy="475560"/>
              <a:chOff x="2090880" y="1447920"/>
              <a:chExt cx="591120" cy="475560"/>
            </a:xfrm>
          </p:grpSpPr>
          <p:sp>
            <p:nvSpPr>
              <p:cNvPr id="171" name="CustomShape 5"/>
              <p:cNvSpPr/>
              <p:nvPr/>
            </p:nvSpPr>
            <p:spPr>
              <a:xfrm>
                <a:off x="2090880" y="1447920"/>
                <a:ext cx="341640" cy="2761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2" name="CustomShape 6"/>
              <p:cNvSpPr/>
              <p:nvPr/>
            </p:nvSpPr>
            <p:spPr>
              <a:xfrm>
                <a:off x="2326680" y="1636560"/>
                <a:ext cx="355320" cy="2869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173" name="Group 7"/>
          <p:cNvGrpSpPr/>
          <p:nvPr/>
        </p:nvGrpSpPr>
        <p:grpSpPr>
          <a:xfrm>
            <a:off x="2090880" y="4782960"/>
            <a:ext cx="5727600" cy="554760"/>
            <a:chOff x="2090880" y="4782960"/>
            <a:chExt cx="5727600" cy="554760"/>
          </a:xfrm>
        </p:grpSpPr>
        <p:sp>
          <p:nvSpPr>
            <p:cNvPr id="174" name="CustomShape 8"/>
            <p:cNvSpPr/>
            <p:nvPr/>
          </p:nvSpPr>
          <p:spPr>
            <a:xfrm>
              <a:off x="2926440" y="4820760"/>
              <a:ext cx="4892040" cy="516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2800" spc="-1" strike="noStrike">
                  <a:solidFill>
                    <a:srgbClr val="800000"/>
                  </a:solidFill>
                  <a:latin typeface="Arial"/>
                  <a:ea typeface="ヒラギノ角ゴ Pro W3"/>
                </a:rPr>
                <a:t>Treasurer    </a:t>
              </a:r>
              <a:r>
                <a:rPr b="1" lang="en-US" sz="2800" spc="-1" strike="noStrike">
                  <a:solidFill>
                    <a:srgbClr val="800000"/>
                  </a:solidFill>
                  <a:latin typeface="微软雅黑"/>
                  <a:ea typeface="微软雅黑"/>
                </a:rPr>
                <a:t>财务官</a:t>
              </a:r>
              <a:endParaRPr b="0" lang="en-US" sz="2800" spc="-1" strike="noStrike">
                <a:latin typeface="Arial"/>
              </a:endParaRPr>
            </a:p>
          </p:txBody>
        </p:sp>
        <p:grpSp>
          <p:nvGrpSpPr>
            <p:cNvPr id="175" name="Group 9"/>
            <p:cNvGrpSpPr/>
            <p:nvPr/>
          </p:nvGrpSpPr>
          <p:grpSpPr>
            <a:xfrm>
              <a:off x="2090880" y="4782960"/>
              <a:ext cx="668880" cy="475560"/>
              <a:chOff x="2090880" y="4782960"/>
              <a:chExt cx="668880" cy="475560"/>
            </a:xfrm>
          </p:grpSpPr>
          <p:sp>
            <p:nvSpPr>
              <p:cNvPr id="176" name="CustomShape 10"/>
              <p:cNvSpPr/>
              <p:nvPr/>
            </p:nvSpPr>
            <p:spPr>
              <a:xfrm>
                <a:off x="2090880" y="4782960"/>
                <a:ext cx="387000" cy="2761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7" name="CustomShape 11"/>
              <p:cNvSpPr/>
              <p:nvPr/>
            </p:nvSpPr>
            <p:spPr>
              <a:xfrm>
                <a:off x="2357640" y="4971600"/>
                <a:ext cx="402120" cy="2869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178" name="Group 12"/>
          <p:cNvGrpSpPr/>
          <p:nvPr/>
        </p:nvGrpSpPr>
        <p:grpSpPr>
          <a:xfrm>
            <a:off x="2090880" y="2114640"/>
            <a:ext cx="5194080" cy="555120"/>
            <a:chOff x="2090880" y="2114640"/>
            <a:chExt cx="5194080" cy="555120"/>
          </a:xfrm>
        </p:grpSpPr>
        <p:sp>
          <p:nvSpPr>
            <p:cNvPr id="179" name="CustomShape 13"/>
            <p:cNvSpPr/>
            <p:nvPr/>
          </p:nvSpPr>
          <p:spPr>
            <a:xfrm>
              <a:off x="2963520" y="2152800"/>
              <a:ext cx="4321440" cy="516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2800" spc="-1" strike="noStrike">
                  <a:solidFill>
                    <a:srgbClr val="800000"/>
                  </a:solidFill>
                  <a:latin typeface="Arial"/>
                  <a:ea typeface="ヒラギノ角ゴ Pro W3"/>
                </a:rPr>
                <a:t>VPE             </a:t>
              </a:r>
              <a:r>
                <a:rPr b="1" lang="en-US" sz="2800" spc="-1" strike="noStrike">
                  <a:solidFill>
                    <a:srgbClr val="800000"/>
                  </a:solidFill>
                  <a:latin typeface="微软雅黑"/>
                  <a:ea typeface="微软雅黑"/>
                </a:rPr>
                <a:t>教育副主席</a:t>
              </a:r>
              <a:endParaRPr b="0" lang="en-US" sz="2800" spc="-1" strike="noStrike">
                <a:latin typeface="Arial"/>
              </a:endParaRPr>
            </a:p>
          </p:txBody>
        </p:sp>
        <p:grpSp>
          <p:nvGrpSpPr>
            <p:cNvPr id="180" name="Group 14"/>
            <p:cNvGrpSpPr/>
            <p:nvPr/>
          </p:nvGrpSpPr>
          <p:grpSpPr>
            <a:xfrm>
              <a:off x="2090880" y="2114640"/>
              <a:ext cx="591120" cy="475920"/>
              <a:chOff x="2090880" y="2114640"/>
              <a:chExt cx="591120" cy="475920"/>
            </a:xfrm>
          </p:grpSpPr>
          <p:sp>
            <p:nvSpPr>
              <p:cNvPr id="181" name="CustomShape 15"/>
              <p:cNvSpPr/>
              <p:nvPr/>
            </p:nvSpPr>
            <p:spPr>
              <a:xfrm>
                <a:off x="2090880" y="2114640"/>
                <a:ext cx="341640" cy="2761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2" name="CustomShape 16"/>
              <p:cNvSpPr/>
              <p:nvPr/>
            </p:nvSpPr>
            <p:spPr>
              <a:xfrm>
                <a:off x="2326680" y="2303640"/>
                <a:ext cx="355320" cy="2869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183" name="Group 17"/>
          <p:cNvGrpSpPr/>
          <p:nvPr/>
        </p:nvGrpSpPr>
        <p:grpSpPr>
          <a:xfrm>
            <a:off x="2090880" y="2781720"/>
            <a:ext cx="5194080" cy="555120"/>
            <a:chOff x="2090880" y="2781720"/>
            <a:chExt cx="5194080" cy="555120"/>
          </a:xfrm>
        </p:grpSpPr>
        <p:sp>
          <p:nvSpPr>
            <p:cNvPr id="184" name="CustomShape 18"/>
            <p:cNvSpPr/>
            <p:nvPr/>
          </p:nvSpPr>
          <p:spPr>
            <a:xfrm>
              <a:off x="2963520" y="2819880"/>
              <a:ext cx="4321440" cy="516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2800" spc="-1" strike="noStrike">
                  <a:solidFill>
                    <a:srgbClr val="800000"/>
                  </a:solidFill>
                  <a:latin typeface="Arial"/>
                  <a:ea typeface="ヒラギノ角ゴ Pro W3"/>
                </a:rPr>
                <a:t>VPM            </a:t>
              </a:r>
              <a:r>
                <a:rPr b="1" lang="en-US" sz="2800" spc="-1" strike="noStrike">
                  <a:solidFill>
                    <a:srgbClr val="800000"/>
                  </a:solidFill>
                  <a:latin typeface="微软雅黑"/>
                  <a:ea typeface="微软雅黑"/>
                </a:rPr>
                <a:t>会员副主席</a:t>
              </a:r>
              <a:endParaRPr b="0" lang="en-US" sz="2800" spc="-1" strike="noStrike">
                <a:latin typeface="Arial"/>
              </a:endParaRPr>
            </a:p>
          </p:txBody>
        </p:sp>
        <p:grpSp>
          <p:nvGrpSpPr>
            <p:cNvPr id="185" name="Group 19"/>
            <p:cNvGrpSpPr/>
            <p:nvPr/>
          </p:nvGrpSpPr>
          <p:grpSpPr>
            <a:xfrm>
              <a:off x="2090880" y="2781720"/>
              <a:ext cx="591120" cy="475920"/>
              <a:chOff x="2090880" y="2781720"/>
              <a:chExt cx="591120" cy="475920"/>
            </a:xfrm>
          </p:grpSpPr>
          <p:sp>
            <p:nvSpPr>
              <p:cNvPr id="186" name="CustomShape 20"/>
              <p:cNvSpPr/>
              <p:nvPr/>
            </p:nvSpPr>
            <p:spPr>
              <a:xfrm>
                <a:off x="2090880" y="2781720"/>
                <a:ext cx="341640" cy="2761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7" name="CustomShape 21"/>
              <p:cNvSpPr/>
              <p:nvPr/>
            </p:nvSpPr>
            <p:spPr>
              <a:xfrm>
                <a:off x="2326680" y="2970720"/>
                <a:ext cx="355320" cy="2869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188" name="Group 22"/>
          <p:cNvGrpSpPr/>
          <p:nvPr/>
        </p:nvGrpSpPr>
        <p:grpSpPr>
          <a:xfrm>
            <a:off x="2090880" y="3448800"/>
            <a:ext cx="5194080" cy="555120"/>
            <a:chOff x="2090880" y="3448800"/>
            <a:chExt cx="5194080" cy="555120"/>
          </a:xfrm>
        </p:grpSpPr>
        <p:sp>
          <p:nvSpPr>
            <p:cNvPr id="189" name="CustomShape 23"/>
            <p:cNvSpPr/>
            <p:nvPr/>
          </p:nvSpPr>
          <p:spPr>
            <a:xfrm>
              <a:off x="2963520" y="3486960"/>
              <a:ext cx="4321440" cy="516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2800" spc="-1" strike="noStrike">
                  <a:solidFill>
                    <a:srgbClr val="800000"/>
                  </a:solidFill>
                  <a:latin typeface="Arial"/>
                  <a:ea typeface="ヒラギノ角ゴ Pro W3"/>
                </a:rPr>
                <a:t>VPPR          </a:t>
              </a:r>
              <a:r>
                <a:rPr b="1" lang="en-US" sz="2800" spc="-1" strike="noStrike">
                  <a:solidFill>
                    <a:srgbClr val="800000"/>
                  </a:solidFill>
                  <a:latin typeface="微软雅黑"/>
                  <a:ea typeface="微软雅黑"/>
                </a:rPr>
                <a:t>公关副主席</a:t>
              </a:r>
              <a:endParaRPr b="0" lang="en-US" sz="2800" spc="-1" strike="noStrike">
                <a:latin typeface="Arial"/>
              </a:endParaRPr>
            </a:p>
          </p:txBody>
        </p:sp>
        <p:grpSp>
          <p:nvGrpSpPr>
            <p:cNvPr id="190" name="Group 24"/>
            <p:cNvGrpSpPr/>
            <p:nvPr/>
          </p:nvGrpSpPr>
          <p:grpSpPr>
            <a:xfrm>
              <a:off x="2090880" y="3448800"/>
              <a:ext cx="591120" cy="475920"/>
              <a:chOff x="2090880" y="3448800"/>
              <a:chExt cx="591120" cy="475920"/>
            </a:xfrm>
          </p:grpSpPr>
          <p:sp>
            <p:nvSpPr>
              <p:cNvPr id="191" name="CustomShape 25"/>
              <p:cNvSpPr/>
              <p:nvPr/>
            </p:nvSpPr>
            <p:spPr>
              <a:xfrm>
                <a:off x="2090880" y="3448800"/>
                <a:ext cx="341640" cy="2761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2" name="CustomShape 26"/>
              <p:cNvSpPr/>
              <p:nvPr/>
            </p:nvSpPr>
            <p:spPr>
              <a:xfrm>
                <a:off x="2326680" y="3637800"/>
                <a:ext cx="355320" cy="2869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193" name="Group 27"/>
          <p:cNvGrpSpPr/>
          <p:nvPr/>
        </p:nvGrpSpPr>
        <p:grpSpPr>
          <a:xfrm>
            <a:off x="2090880" y="4115880"/>
            <a:ext cx="5194080" cy="555120"/>
            <a:chOff x="2090880" y="4115880"/>
            <a:chExt cx="5194080" cy="555120"/>
          </a:xfrm>
        </p:grpSpPr>
        <p:sp>
          <p:nvSpPr>
            <p:cNvPr id="194" name="CustomShape 28"/>
            <p:cNvSpPr/>
            <p:nvPr/>
          </p:nvSpPr>
          <p:spPr>
            <a:xfrm>
              <a:off x="2963520" y="4154040"/>
              <a:ext cx="4321440" cy="516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2800" spc="-1" strike="noStrike">
                  <a:solidFill>
                    <a:srgbClr val="800000"/>
                  </a:solidFill>
                  <a:latin typeface="Arial"/>
                  <a:ea typeface="ヒラギノ角ゴ Pro W3"/>
                </a:rPr>
                <a:t>Secretary    </a:t>
              </a:r>
              <a:r>
                <a:rPr b="1" lang="en-US" sz="2800" spc="-1" strike="noStrike">
                  <a:solidFill>
                    <a:srgbClr val="800000"/>
                  </a:solidFill>
                  <a:latin typeface="微软雅黑"/>
                  <a:ea typeface="微软雅黑"/>
                </a:rPr>
                <a:t>秘书长</a:t>
              </a:r>
              <a:endParaRPr b="0" lang="en-US" sz="2800" spc="-1" strike="noStrike">
                <a:latin typeface="Arial"/>
              </a:endParaRPr>
            </a:p>
          </p:txBody>
        </p:sp>
        <p:grpSp>
          <p:nvGrpSpPr>
            <p:cNvPr id="195" name="Group 29"/>
            <p:cNvGrpSpPr/>
            <p:nvPr/>
          </p:nvGrpSpPr>
          <p:grpSpPr>
            <a:xfrm>
              <a:off x="2090880" y="4115880"/>
              <a:ext cx="591120" cy="475920"/>
              <a:chOff x="2090880" y="4115880"/>
              <a:chExt cx="591120" cy="475920"/>
            </a:xfrm>
          </p:grpSpPr>
          <p:sp>
            <p:nvSpPr>
              <p:cNvPr id="196" name="CustomShape 30"/>
              <p:cNvSpPr/>
              <p:nvPr/>
            </p:nvSpPr>
            <p:spPr>
              <a:xfrm>
                <a:off x="2090880" y="4115880"/>
                <a:ext cx="341640" cy="2761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7" name="CustomShape 31"/>
              <p:cNvSpPr/>
              <p:nvPr/>
            </p:nvSpPr>
            <p:spPr>
              <a:xfrm>
                <a:off x="2326680" y="4304880"/>
                <a:ext cx="355320" cy="2869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198" name="Group 32"/>
          <p:cNvGrpSpPr/>
          <p:nvPr/>
        </p:nvGrpSpPr>
        <p:grpSpPr>
          <a:xfrm>
            <a:off x="2120760" y="5449680"/>
            <a:ext cx="5727600" cy="555120"/>
            <a:chOff x="2120760" y="5449680"/>
            <a:chExt cx="5727600" cy="555120"/>
          </a:xfrm>
        </p:grpSpPr>
        <p:sp>
          <p:nvSpPr>
            <p:cNvPr id="199" name="CustomShape 33"/>
            <p:cNvSpPr/>
            <p:nvPr/>
          </p:nvSpPr>
          <p:spPr>
            <a:xfrm>
              <a:off x="2956320" y="5487840"/>
              <a:ext cx="4892040" cy="516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2800" spc="-1" strike="noStrike">
                  <a:solidFill>
                    <a:srgbClr val="800000"/>
                  </a:solidFill>
                  <a:latin typeface="Arial"/>
                  <a:ea typeface="ヒラギノ角ゴ Pro W3"/>
                </a:rPr>
                <a:t>SAA             </a:t>
              </a:r>
              <a:r>
                <a:rPr b="1" lang="en-US" sz="2800" spc="-1" strike="noStrike">
                  <a:solidFill>
                    <a:srgbClr val="800000"/>
                  </a:solidFill>
                  <a:latin typeface="微软雅黑"/>
                  <a:ea typeface="微软雅黑"/>
                </a:rPr>
                <a:t>接待官</a:t>
              </a:r>
              <a:endParaRPr b="0" lang="en-US" sz="2800" spc="-1" strike="noStrike">
                <a:latin typeface="Arial"/>
              </a:endParaRPr>
            </a:p>
          </p:txBody>
        </p:sp>
        <p:grpSp>
          <p:nvGrpSpPr>
            <p:cNvPr id="200" name="Group 34"/>
            <p:cNvGrpSpPr/>
            <p:nvPr/>
          </p:nvGrpSpPr>
          <p:grpSpPr>
            <a:xfrm>
              <a:off x="2120760" y="5449680"/>
              <a:ext cx="668880" cy="475920"/>
              <a:chOff x="2120760" y="5449680"/>
              <a:chExt cx="668880" cy="475920"/>
            </a:xfrm>
          </p:grpSpPr>
          <p:sp>
            <p:nvSpPr>
              <p:cNvPr id="201" name="CustomShape 35"/>
              <p:cNvSpPr/>
              <p:nvPr/>
            </p:nvSpPr>
            <p:spPr>
              <a:xfrm>
                <a:off x="2120760" y="5449680"/>
                <a:ext cx="387000" cy="2761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2" name="CustomShape 36"/>
              <p:cNvSpPr/>
              <p:nvPr/>
            </p:nvSpPr>
            <p:spPr>
              <a:xfrm>
                <a:off x="2387520" y="5638680"/>
                <a:ext cx="402120" cy="286920"/>
              </a:xfrm>
              <a:prstGeom prst="rect">
                <a:avLst/>
              </a:prstGeom>
              <a:noFill/>
              <a:ln w="19080">
                <a:solidFill>
                  <a:srgbClr val="800000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xtShape 1"/>
          <p:cNvSpPr txBox="1"/>
          <p:nvPr/>
        </p:nvSpPr>
        <p:spPr>
          <a:xfrm>
            <a:off x="1447920" y="914400"/>
            <a:ext cx="76957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1" lang="en-US" sz="3400" spc="-1" strike="noStrike">
                <a:solidFill>
                  <a:srgbClr val="063052"/>
                </a:solidFill>
                <a:latin typeface="微软雅黑"/>
                <a:ea typeface="微软雅黑"/>
              </a:rPr>
              <a:t>时间规则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CustomShape 2"/>
          <p:cNvSpPr/>
          <p:nvPr/>
        </p:nvSpPr>
        <p:spPr>
          <a:xfrm>
            <a:off x="827640" y="2349000"/>
            <a:ext cx="7128360" cy="252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每位候选有</a:t>
            </a:r>
            <a:r>
              <a:rPr b="1" lang="en-US" sz="3200" spc="-1" strike="noStrike">
                <a:solidFill>
                  <a:srgbClr val="ff0000"/>
                </a:solidFill>
                <a:latin typeface="Arial"/>
                <a:ea typeface="ヒラギノ角ゴ Pro W3"/>
              </a:rPr>
              <a:t>2</a:t>
            </a:r>
            <a:r>
              <a:rPr b="1" lang="en-US" sz="3200" spc="-1" strike="noStrike">
                <a:solidFill>
                  <a:srgbClr val="ff0000"/>
                </a:solidFill>
                <a:latin typeface="Arial"/>
                <a:ea typeface="ヒラギノ角ゴ Pro W3"/>
              </a:rPr>
              <a:t>分钟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竞选演讲时间，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1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分钟举绿牌，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30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秒举黄牌，时间到举红牌，每次举时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10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ヒラギノ角ゴ Pro W3"/>
              </a:rPr>
              <a:t>秒，（时间官配合主持人演示）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294364"/>
      </a:accent1>
      <a:accent2>
        <a:srgbClr val="652936"/>
      </a:accent2>
      <a:accent3>
        <a:srgbClr val="ffffff"/>
      </a:accent3>
      <a:accent4>
        <a:srgbClr val="000000"/>
      </a:accent4>
      <a:accent5>
        <a:srgbClr val="acb0b8"/>
      </a:accent5>
      <a:accent6>
        <a:srgbClr val="5b2430"/>
      </a:accent6>
      <a:hlink>
        <a:srgbClr val="777777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294364"/>
      </a:accent1>
      <a:accent2>
        <a:srgbClr val="652936"/>
      </a:accent2>
      <a:accent3>
        <a:srgbClr val="ffffff"/>
      </a:accent3>
      <a:accent4>
        <a:srgbClr val="000000"/>
      </a:accent4>
      <a:accent5>
        <a:srgbClr val="acb0b8"/>
      </a:accent5>
      <a:accent6>
        <a:srgbClr val="5b2430"/>
      </a:accent6>
      <a:hlink>
        <a:srgbClr val="777777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2015 Corporate template.potx</Template>
  <TotalTime>1999</TotalTime>
  <Application>LibreOffice/6.2.3.2$Linux_X86_64 LibreOffice_project/20$Build-2</Application>
  <Words>780</Words>
  <Paragraphs>139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2011-07-13T15:20:37Z</dcterms:created>
  <dc:creator>drex</dc:creator>
  <dc:description/>
  <dc:language>en-US</dc:language>
  <cp:lastModifiedBy/>
  <cp:lastPrinted>2012-05-31T20:03:30Z</cp:lastPrinted>
  <dcterms:modified xsi:type="dcterms:W3CDTF">2019-06-18T10:01:30Z</dcterms:modified>
  <cp:revision>148</cp:revision>
  <dc:subject/>
  <dc:title>Slide 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全屏显示(4:3)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27</vt:i4>
  </property>
</Properties>
</file>